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9"/>
  </p:notesMasterIdLst>
  <p:sldIdLst>
    <p:sldId id="256" r:id="rId5"/>
    <p:sldId id="259" r:id="rId6"/>
    <p:sldId id="268" r:id="rId7"/>
    <p:sldId id="269" r:id="rId8"/>
  </p:sldIdLst>
  <p:sldSz cx="18288000" cy="10287000"/>
  <p:notesSz cx="6858000" cy="9144000"/>
  <p:embeddedFontLst>
    <p:embeddedFont>
      <p:font typeface="Work Sans" panose="020F0502020204030204" pitchFamily="2"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icaN9gdoDvUrd70EXY1rhorAWOa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D908F2-68D9-61F0-BD0A-3EA6A87870AE}" name="Pollock, Tyler (HC/SC)" initials="TP" userId="S::tyler.pollock@hc-sc.gc.ca::440bd59b-32c3-45f6-95b4-fd125e8536f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A3F24"/>
    <a:srgbClr val="DA6B3A"/>
    <a:srgbClr val="6EA62C"/>
    <a:srgbClr val="57BDCF"/>
    <a:srgbClr val="3A47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E9D59A-EAF7-B85C-6167-EE2B9ED05B49}" v="81" dt="2026-07-17T15:50:46.732"/>
  </p1510:revLst>
</p1510:revInfo>
</file>

<file path=ppt/tableStyles.xml><?xml version="1.0" encoding="utf-8"?>
<a:tblStyleLst xmlns:a="http://schemas.openxmlformats.org/drawingml/2006/main" def="{AC6F41D7-3703-4AE6-B1AE-6262B8B4CD82}">
  <a:tblStyle styleId="{AC6F41D7-3703-4AE6-B1AE-6262B8B4CD8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138" autoAdjust="0"/>
  </p:normalViewPr>
  <p:slideViewPr>
    <p:cSldViewPr snapToGrid="0">
      <p:cViewPr varScale="1">
        <p:scale>
          <a:sx n="38" d="100"/>
          <a:sy n="38" d="100"/>
        </p:scale>
        <p:origin x="1020" y="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51" Type="http://schemas.microsoft.com/office/2018/10/relationships/authors" Target="authors.xml"/><Relationship Id="rId3" Type="http://schemas.openxmlformats.org/officeDocument/2006/relationships/customXml" Target="../customXml/item3.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font" Target="fonts/font3.fntdata"/><Relationship Id="rId46"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45" Type="http://schemas.openxmlformats.org/officeDocument/2006/relationships/presProps" Target="presProps.xml"/><Relationship Id="rId5" Type="http://schemas.openxmlformats.org/officeDocument/2006/relationships/slide" Target="slides/slide1.xml"/><Relationship Id="rId49" Type="http://schemas.microsoft.com/office/2016/11/relationships/changesInfo" Target="changesInfos/changesInfo1.xml"/><Relationship Id="rId10" Type="http://schemas.openxmlformats.org/officeDocument/2006/relationships/font" Target="fonts/font1.fntdata"/><Relationship Id="rId44"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notesMaster" Target="notesMasters/notesMaster1.xml"/><Relationship Id="rId4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ignan, Courtney" userId="S::carigna4_msu.edu#ext#@redstoneagency.onmicrosoft.com::2bb39b0d-f644-42fe-9c3d-ef9d926e2d66" providerId="AD" clId="Web-{15E9D59A-EAF7-B85C-6167-EE2B9ED05B49}"/>
    <pc:docChg chg="modSld">
      <pc:chgData name="Carignan, Courtney" userId="S::carigna4_msu.edu#ext#@redstoneagency.onmicrosoft.com::2bb39b0d-f644-42fe-9c3d-ef9d926e2d66" providerId="AD" clId="Web-{15E9D59A-EAF7-B85C-6167-EE2B9ED05B49}" dt="2026-07-17T15:50:41.482" v="51" actId="20577"/>
      <pc:docMkLst>
        <pc:docMk/>
      </pc:docMkLst>
      <pc:sldChg chg="modSp">
        <pc:chgData name="Carignan, Courtney" userId="S::carigna4_msu.edu#ext#@redstoneagency.onmicrosoft.com::2bb39b0d-f644-42fe-9c3d-ef9d926e2d66" providerId="AD" clId="Web-{15E9D59A-EAF7-B85C-6167-EE2B9ED05B49}" dt="2026-07-17T15:43:31.003" v="2" actId="1076"/>
        <pc:sldMkLst>
          <pc:docMk/>
          <pc:sldMk cId="0" sldId="256"/>
        </pc:sldMkLst>
        <pc:spChg chg="mod">
          <ac:chgData name="Carignan, Courtney" userId="S::carigna4_msu.edu#ext#@redstoneagency.onmicrosoft.com::2bb39b0d-f644-42fe-9c3d-ef9d926e2d66" providerId="AD" clId="Web-{15E9D59A-EAF7-B85C-6167-EE2B9ED05B49}" dt="2026-07-17T15:43:17.815" v="1" actId="14100"/>
          <ac:spMkLst>
            <pc:docMk/>
            <pc:sldMk cId="0" sldId="256"/>
            <ac:spMk id="85" creationId="{00000000-0000-0000-0000-000000000000}"/>
          </ac:spMkLst>
        </pc:spChg>
        <pc:picChg chg="mod">
          <ac:chgData name="Carignan, Courtney" userId="S::carigna4_msu.edu#ext#@redstoneagency.onmicrosoft.com::2bb39b0d-f644-42fe-9c3d-ef9d926e2d66" providerId="AD" clId="Web-{15E9D59A-EAF7-B85C-6167-EE2B9ED05B49}" dt="2026-07-17T15:43:31.003" v="2" actId="1076"/>
          <ac:picMkLst>
            <pc:docMk/>
            <pc:sldMk cId="0" sldId="256"/>
            <ac:picMk id="4" creationId="{11EFB1F7-0B24-6B08-D69D-1425352C9291}"/>
          </ac:picMkLst>
        </pc:picChg>
      </pc:sldChg>
      <pc:sldChg chg="addSp modSp">
        <pc:chgData name="Carignan, Courtney" userId="S::carigna4_msu.edu#ext#@redstoneagency.onmicrosoft.com::2bb39b0d-f644-42fe-9c3d-ef9d926e2d66" providerId="AD" clId="Web-{15E9D59A-EAF7-B85C-6167-EE2B9ED05B49}" dt="2026-07-17T15:50:41.482" v="51" actId="20577"/>
        <pc:sldMkLst>
          <pc:docMk/>
          <pc:sldMk cId="0" sldId="259"/>
        </pc:sldMkLst>
        <pc:spChg chg="add mod">
          <ac:chgData name="Carignan, Courtney" userId="S::carigna4_msu.edu#ext#@redstoneagency.onmicrosoft.com::2bb39b0d-f644-42fe-9c3d-ef9d926e2d66" providerId="AD" clId="Web-{15E9D59A-EAF7-B85C-6167-EE2B9ED05B49}" dt="2026-07-17T15:50:41.482" v="51" actId="20577"/>
          <ac:spMkLst>
            <pc:docMk/>
            <pc:sldMk cId="0" sldId="259"/>
            <ac:spMk id="9" creationId="{081120F8-6646-5DB9-F41C-10BE09E8F89F}"/>
          </ac:spMkLst>
        </pc:spChg>
        <pc:spChg chg="mod">
          <ac:chgData name="Carignan, Courtney" userId="S::carigna4_msu.edu#ext#@redstoneagency.onmicrosoft.com::2bb39b0d-f644-42fe-9c3d-ef9d926e2d66" providerId="AD" clId="Web-{15E9D59A-EAF7-B85C-6167-EE2B9ED05B49}" dt="2026-07-17T15:50:03.904" v="17" actId="20577"/>
          <ac:spMkLst>
            <pc:docMk/>
            <pc:sldMk cId="0" sldId="259"/>
            <ac:spMk id="158" creationId="{00000000-0000-0000-0000-000000000000}"/>
          </ac:spMkLst>
        </pc:spChg>
      </pc:sldChg>
    </pc:docChg>
  </pc:docChgLst>
  <pc:docChgLst>
    <pc:chgData name="Pollock, Tyler (HC/SC)" userId="440bd59b-32c3-45f6-95b4-fd125e8536f4" providerId="ADAL" clId="{77EF4142-6A12-465E-8163-78C93D2FD599}"/>
    <pc:docChg chg="undo custSel addSld modSld">
      <pc:chgData name="Pollock, Tyler (HC/SC)" userId="440bd59b-32c3-45f6-95b4-fd125e8536f4" providerId="ADAL" clId="{77EF4142-6A12-465E-8163-78C93D2FD599}" dt="2026-07-13T18:04:23.470" v="10"/>
      <pc:docMkLst>
        <pc:docMk/>
      </pc:docMkLst>
      <pc:sldChg chg="addSp delSp modSp mod">
        <pc:chgData name="Pollock, Tyler (HC/SC)" userId="440bd59b-32c3-45f6-95b4-fd125e8536f4" providerId="ADAL" clId="{77EF4142-6A12-465E-8163-78C93D2FD599}" dt="2026-07-13T18:04:23.470" v="10"/>
        <pc:sldMkLst>
          <pc:docMk/>
          <pc:sldMk cId="0" sldId="259"/>
        </pc:sldMkLst>
        <pc:spChg chg="add del mod">
          <ac:chgData name="Pollock, Tyler (HC/SC)" userId="440bd59b-32c3-45f6-95b4-fd125e8536f4" providerId="ADAL" clId="{77EF4142-6A12-465E-8163-78C93D2FD599}" dt="2026-07-13T18:02:58.925" v="2" actId="1076"/>
          <ac:spMkLst>
            <pc:docMk/>
            <pc:sldMk cId="0" sldId="259"/>
            <ac:spMk id="7" creationId="{D9092433-C230-FFFC-4401-D14C2E502E42}"/>
          </ac:spMkLst>
        </pc:spChg>
        <pc:picChg chg="add mod">
          <ac:chgData name="Pollock, Tyler (HC/SC)" userId="440bd59b-32c3-45f6-95b4-fd125e8536f4" providerId="ADAL" clId="{77EF4142-6A12-465E-8163-78C93D2FD599}" dt="2026-07-13T18:04:23.470" v="10"/>
          <ac:picMkLst>
            <pc:docMk/>
            <pc:sldMk cId="0" sldId="259"/>
            <ac:picMk id="8" creationId="{69BBC47C-D266-B4F4-4356-1175B4F54AC9}"/>
          </ac:picMkLst>
        </pc:picChg>
      </pc:sldChg>
      <pc:sldChg chg="modSp mod">
        <pc:chgData name="Pollock, Tyler (HC/SC)" userId="440bd59b-32c3-45f6-95b4-fd125e8536f4" providerId="ADAL" clId="{77EF4142-6A12-465E-8163-78C93D2FD599}" dt="2026-07-13T18:03:16.216" v="7" actId="166"/>
        <pc:sldMkLst>
          <pc:docMk/>
          <pc:sldMk cId="3279949382" sldId="268"/>
        </pc:sldMkLst>
        <pc:spChg chg="mod">
          <ac:chgData name="Pollock, Tyler (HC/SC)" userId="440bd59b-32c3-45f6-95b4-fd125e8536f4" providerId="ADAL" clId="{77EF4142-6A12-465E-8163-78C93D2FD599}" dt="2026-07-13T18:03:10.465" v="6" actId="1036"/>
          <ac:spMkLst>
            <pc:docMk/>
            <pc:sldMk cId="3279949382" sldId="268"/>
            <ac:spMk id="9" creationId="{22E0AD82-9B29-33E0-B764-FEF983CC78A3}"/>
          </ac:spMkLst>
        </pc:spChg>
        <pc:picChg chg="ord">
          <ac:chgData name="Pollock, Tyler (HC/SC)" userId="440bd59b-32c3-45f6-95b4-fd125e8536f4" providerId="ADAL" clId="{77EF4142-6A12-465E-8163-78C93D2FD599}" dt="2026-07-13T18:03:16.216" v="7" actId="166"/>
          <ac:picMkLst>
            <pc:docMk/>
            <pc:sldMk cId="3279949382" sldId="268"/>
            <ac:picMk id="8" creationId="{D42B30E3-E0B3-8D10-0543-B1E12823CF86}"/>
          </ac:picMkLst>
        </pc:picChg>
      </pc:sldChg>
      <pc:sldChg chg="delSp add mod">
        <pc:chgData name="Pollock, Tyler (HC/SC)" userId="440bd59b-32c3-45f6-95b4-fd125e8536f4" providerId="ADAL" clId="{77EF4142-6A12-465E-8163-78C93D2FD599}" dt="2026-07-13T18:04:09.021" v="9" actId="478"/>
        <pc:sldMkLst>
          <pc:docMk/>
          <pc:sldMk cId="2789483977" sldId="26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rgbClr val="425CC7"/>
              </a:solidFill>
              <a:latin typeface="Work Sans"/>
              <a:ea typeface="Work Sans"/>
              <a:cs typeface="Work Sans"/>
              <a:sym typeface="Work Sans"/>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CA" sz="1200" b="1" i="0" u="none" strike="noStrike" cap="none" dirty="0">
                <a:solidFill>
                  <a:schemeClr val="tx1"/>
                </a:solidFill>
                <a:latin typeface="Aptos" panose="020B0004020202020204" pitchFamily="34" charset="0"/>
                <a:ea typeface="Work Sans"/>
                <a:cs typeface="Work Sans"/>
                <a:sym typeface="Work Sans"/>
              </a:rPr>
              <a:t>THIS SLIDE MUST BE SLIDE 2 OF YOUR PRESENTATION. </a:t>
            </a:r>
          </a:p>
          <a:p>
            <a:pPr marL="0" marR="0" lvl="0" indent="0" algn="l" rtl="0">
              <a:lnSpc>
                <a:spcPct val="115000"/>
              </a:lnSpc>
              <a:spcBef>
                <a:spcPts val="0"/>
              </a:spcBef>
              <a:spcAft>
                <a:spcPts val="0"/>
              </a:spcAft>
              <a:buNone/>
            </a:pPr>
            <a:endParaRPr lang="en-CA" sz="1200" b="1" i="0" u="none" strike="noStrike" cap="none" dirty="0">
              <a:solidFill>
                <a:schemeClr val="tx1"/>
              </a:solidFill>
              <a:latin typeface="Aptos" panose="020B0004020202020204" pitchFamily="34" charset="0"/>
              <a:ea typeface="Work Sans"/>
              <a:cs typeface="Work Sans"/>
              <a:sym typeface="Work Sans"/>
            </a:endParaRPr>
          </a:p>
          <a:p>
            <a:pPr marL="0" marR="0" lvl="0" indent="0" algn="l" rtl="0">
              <a:lnSpc>
                <a:spcPct val="115000"/>
              </a:lnSpc>
              <a:spcBef>
                <a:spcPts val="0"/>
              </a:spcBef>
              <a:spcAft>
                <a:spcPts val="0"/>
              </a:spcAft>
              <a:buNone/>
            </a:pPr>
            <a:r>
              <a:rPr lang="en-CA" sz="1200" b="1" dirty="0">
                <a:solidFill>
                  <a:schemeClr val="tx1"/>
                </a:solidFill>
                <a:latin typeface="Aptos" panose="020B0004020202020204" pitchFamily="34" charset="0"/>
                <a:ea typeface="Work Sans"/>
                <a:cs typeface="Work Sans"/>
                <a:sym typeface="Work Sans"/>
              </a:rPr>
              <a:t>Conflict of Interest: </a:t>
            </a:r>
            <a:r>
              <a:rPr lang="en-CA" sz="1200" b="0" dirty="0">
                <a:solidFill>
                  <a:schemeClr val="tx1"/>
                </a:solidFill>
                <a:latin typeface="Aptos" panose="020B0004020202020204" pitchFamily="34" charset="0"/>
                <a:ea typeface="Work Sans"/>
                <a:cs typeface="Work Sans"/>
                <a:sym typeface="Work Sans"/>
              </a:rPr>
              <a:t>Indicate whether there are any actual or potential conflicts of interest of any authors. A conflict of interest is defined as those of a financial nature that, through their potential influence on behavior or content, or from the perception of such potential influences, could undermine the objectivity, integrity, or perceived value of the work presented. You must state if one or more conflicts exist or, if no such conflict exists, the statement should simply read “All authors have nothing to disclose.”</a:t>
            </a:r>
            <a:endParaRPr lang="en-CA" sz="1200" b="1" dirty="0">
              <a:solidFill>
                <a:schemeClr val="tx1"/>
              </a:solidFill>
              <a:latin typeface="Aptos" panose="020B0004020202020204" pitchFamily="34" charset="0"/>
              <a:ea typeface="Work Sans"/>
              <a:cs typeface="Work Sans"/>
              <a:sym typeface="Work Sans"/>
            </a:endParaRPr>
          </a:p>
          <a:p>
            <a:pPr marL="0" marR="0" lvl="0" indent="0" algn="l" rtl="0">
              <a:lnSpc>
                <a:spcPct val="115000"/>
              </a:lnSpc>
              <a:spcBef>
                <a:spcPts val="0"/>
              </a:spcBef>
              <a:spcAft>
                <a:spcPts val="0"/>
              </a:spcAft>
              <a:buNone/>
            </a:pPr>
            <a:endParaRPr lang="en-CA" sz="1200" b="1" dirty="0">
              <a:solidFill>
                <a:schemeClr val="tx1"/>
              </a:solidFill>
              <a:latin typeface="Aptos" panose="020B0004020202020204" pitchFamily="34" charset="0"/>
              <a:ea typeface="Work Sans"/>
              <a:cs typeface="Work Sans"/>
              <a:sym typeface="Work Sans"/>
            </a:endParaRPr>
          </a:p>
          <a:p>
            <a:pPr marL="0" marR="0" lvl="0" indent="0" algn="l" rtl="0">
              <a:lnSpc>
                <a:spcPct val="115000"/>
              </a:lnSpc>
              <a:spcBef>
                <a:spcPts val="0"/>
              </a:spcBef>
              <a:spcAft>
                <a:spcPts val="0"/>
              </a:spcAft>
              <a:buNone/>
            </a:pPr>
            <a:r>
              <a:rPr lang="en-CA" sz="1200" dirty="0">
                <a:solidFill>
                  <a:schemeClr val="tx1"/>
                </a:solidFill>
                <a:latin typeface="Aptos" panose="020B0004020202020204" pitchFamily="34" charset="0"/>
                <a:ea typeface="Work Sans"/>
                <a:cs typeface="Work Sans"/>
                <a:sym typeface="Work Sans"/>
              </a:rPr>
              <a:t>Presenters must declare, on behalf of all authors, funding sources for their work and disclose whether or not there are any competing financial interests in relation to the work described. If no such conflict exists, the statement will simply read that the authors have nothing to disclose. For the purposes of this statement, conflicts of interest are defined as those of a financial nature that, through their potential influence on behavior or content, or form perception of such potential influences, could undermine the objectivity, integrity or perceived value of a publication.</a:t>
            </a:r>
          </a:p>
          <a:p>
            <a:pPr marL="0" marR="0" lvl="0" indent="0" algn="l" rtl="0">
              <a:lnSpc>
                <a:spcPct val="115000"/>
              </a:lnSpc>
              <a:spcBef>
                <a:spcPts val="0"/>
              </a:spcBef>
              <a:spcAft>
                <a:spcPts val="0"/>
              </a:spcAft>
              <a:buNone/>
            </a:pPr>
            <a:endParaRPr lang="en-CA" sz="1200" b="1" dirty="0">
              <a:solidFill>
                <a:schemeClr val="tx1"/>
              </a:solidFill>
              <a:latin typeface="Aptos" panose="020B0004020202020204" pitchFamily="34" charset="0"/>
              <a:ea typeface="Work Sans SemiBold"/>
              <a:cs typeface="Work Sans SemiBold"/>
              <a:sym typeface="Work Sans"/>
            </a:endParaRPr>
          </a:p>
          <a:p>
            <a:pPr marL="0" marR="0" lvl="0" indent="0" algn="l" rtl="0">
              <a:lnSpc>
                <a:spcPct val="115000"/>
              </a:lnSpc>
              <a:spcBef>
                <a:spcPts val="0"/>
              </a:spcBef>
              <a:spcAft>
                <a:spcPts val="0"/>
              </a:spcAft>
              <a:buNone/>
            </a:pPr>
            <a:r>
              <a:rPr lang="en-CA" sz="1200" b="1" dirty="0">
                <a:solidFill>
                  <a:schemeClr val="tx1"/>
                </a:solidFill>
                <a:latin typeface="Aptos" panose="020B0004020202020204" pitchFamily="34" charset="0"/>
                <a:ea typeface="Work Sans SemiBold"/>
                <a:cs typeface="Work Sans SemiBold"/>
                <a:sym typeface="Work Sans SemiBold"/>
              </a:rPr>
              <a:t>Funding Source(s)</a:t>
            </a:r>
            <a:r>
              <a:rPr lang="en-CA" sz="1200" dirty="0">
                <a:solidFill>
                  <a:schemeClr val="tx1"/>
                </a:solidFill>
                <a:latin typeface="Aptos" panose="020B0004020202020204" pitchFamily="34" charset="0"/>
                <a:ea typeface="Work Sans SemiBold"/>
                <a:cs typeface="Work Sans SemiBold"/>
                <a:sym typeface="Work Sans SemiBold"/>
              </a:rPr>
              <a:t>: </a:t>
            </a:r>
            <a:r>
              <a:rPr lang="en-CA" sz="1200" dirty="0">
                <a:solidFill>
                  <a:schemeClr val="tx1"/>
                </a:solidFill>
                <a:latin typeface="Aptos" panose="020B0004020202020204" pitchFamily="34" charset="0"/>
                <a:ea typeface="Work Sans"/>
                <a:cs typeface="Work Sans"/>
                <a:sym typeface="Work Sans"/>
              </a:rPr>
              <a:t>Research support (including salaries, equipment, supplies, and other expenses) by organizations that may gain or lose financially through the work presented.</a:t>
            </a:r>
          </a:p>
          <a:p>
            <a:pPr marL="0" marR="0" lvl="0" indent="0" algn="l" rtl="0">
              <a:lnSpc>
                <a:spcPct val="115000"/>
              </a:lnSpc>
              <a:spcBef>
                <a:spcPts val="0"/>
              </a:spcBef>
              <a:spcAft>
                <a:spcPts val="0"/>
              </a:spcAft>
              <a:buNone/>
            </a:pPr>
            <a:endParaRPr lang="en-CA" sz="1200" b="1" dirty="0">
              <a:solidFill>
                <a:schemeClr val="tx1"/>
              </a:solidFill>
              <a:latin typeface="Aptos" panose="020B0004020202020204" pitchFamily="34" charset="0"/>
              <a:ea typeface="Work Sans SemiBold"/>
              <a:cs typeface="Work Sans SemiBold"/>
              <a:sym typeface="Work Sans"/>
            </a:endParaRPr>
          </a:p>
          <a:p>
            <a:pPr marL="0" marR="0" lvl="0" indent="0" algn="l" rtl="0">
              <a:lnSpc>
                <a:spcPct val="115000"/>
              </a:lnSpc>
              <a:spcBef>
                <a:spcPts val="0"/>
              </a:spcBef>
              <a:spcAft>
                <a:spcPts val="0"/>
              </a:spcAft>
              <a:buNone/>
            </a:pPr>
            <a:r>
              <a:rPr lang="en-CA" sz="1200" b="1" dirty="0">
                <a:solidFill>
                  <a:schemeClr val="tx1"/>
                </a:solidFill>
                <a:latin typeface="Aptos" panose="020B0004020202020204" pitchFamily="34" charset="0"/>
                <a:ea typeface="Work Sans SemiBold"/>
                <a:cs typeface="Work Sans SemiBold"/>
                <a:sym typeface="Work Sans SemiBold"/>
              </a:rPr>
              <a:t>Employment</a:t>
            </a:r>
            <a:r>
              <a:rPr lang="en-CA" sz="1200" dirty="0">
                <a:solidFill>
                  <a:schemeClr val="tx1"/>
                </a:solidFill>
                <a:latin typeface="Aptos" panose="020B0004020202020204" pitchFamily="34" charset="0"/>
                <a:ea typeface="Work Sans SemiBold"/>
                <a:cs typeface="Work Sans SemiBold"/>
                <a:sym typeface="Work Sans SemiBold"/>
              </a:rPr>
              <a:t>: </a:t>
            </a:r>
            <a:r>
              <a:rPr lang="en-CA" sz="1200" dirty="0">
                <a:solidFill>
                  <a:schemeClr val="tx1"/>
                </a:solidFill>
                <a:latin typeface="Aptos" panose="020B0004020202020204" pitchFamily="34" charset="0"/>
                <a:ea typeface="Work Sans"/>
                <a:cs typeface="Work Sans"/>
                <a:sym typeface="Work Sans"/>
              </a:rPr>
              <a:t>Recent, present, or anticipated employment by any organization that may gain or lose financially through the work presented. This includes positions on an advisory board, board of directors, or other type of management relationships.</a:t>
            </a:r>
            <a:endParaRPr lang="en-CA" sz="1200" b="0" dirty="0">
              <a:solidFill>
                <a:schemeClr val="tx1"/>
              </a:solidFill>
              <a:latin typeface="Aptos" panose="020B0004020202020204" pitchFamily="34" charset="0"/>
              <a:ea typeface="Work Sans"/>
              <a:cs typeface="Work Sans"/>
              <a:sym typeface="Work Sans"/>
            </a:endParaRPr>
          </a:p>
          <a:p>
            <a:pPr marL="0" marR="0" lvl="0" indent="0" algn="l" rtl="0">
              <a:lnSpc>
                <a:spcPct val="115000"/>
              </a:lnSpc>
              <a:spcBef>
                <a:spcPts val="0"/>
              </a:spcBef>
              <a:spcAft>
                <a:spcPts val="0"/>
              </a:spcAft>
              <a:buNone/>
            </a:pPr>
            <a:endParaRPr lang="en-CA" sz="1200" b="0" dirty="0">
              <a:solidFill>
                <a:schemeClr val="tx1"/>
              </a:solidFill>
              <a:latin typeface="Aptos" panose="020B0004020202020204" pitchFamily="34" charset="0"/>
              <a:ea typeface="Work Sans SemiBold"/>
              <a:cs typeface="Work Sans SemiBold"/>
              <a:sym typeface="Work Sans"/>
            </a:endParaRPr>
          </a:p>
          <a:p>
            <a:pPr marL="0" marR="0" lvl="0" indent="0" algn="l" rtl="0">
              <a:lnSpc>
                <a:spcPct val="115000"/>
              </a:lnSpc>
              <a:spcBef>
                <a:spcPts val="0"/>
              </a:spcBef>
              <a:spcAft>
                <a:spcPts val="0"/>
              </a:spcAft>
              <a:buNone/>
            </a:pPr>
            <a:r>
              <a:rPr lang="en-CA" sz="1200" b="1" dirty="0">
                <a:solidFill>
                  <a:schemeClr val="tx1"/>
                </a:solidFill>
                <a:latin typeface="Aptos" panose="020B0004020202020204" pitchFamily="34" charset="0"/>
                <a:ea typeface="Work Sans SemiBold"/>
                <a:cs typeface="Work Sans SemiBold"/>
                <a:sym typeface="Work Sans SemiBold"/>
              </a:rPr>
              <a:t>Personal Financial Interests</a:t>
            </a:r>
            <a:r>
              <a:rPr lang="en-CA" sz="1200" dirty="0">
                <a:solidFill>
                  <a:schemeClr val="tx1"/>
                </a:solidFill>
                <a:latin typeface="Aptos" panose="020B0004020202020204" pitchFamily="34" charset="0"/>
                <a:ea typeface="Work Sans SemiBold"/>
                <a:cs typeface="Work Sans SemiBold"/>
                <a:sym typeface="Work Sans SemiBold"/>
              </a:rPr>
              <a:t>: </a:t>
            </a:r>
            <a:r>
              <a:rPr lang="en-CA" sz="1200" dirty="0">
                <a:solidFill>
                  <a:schemeClr val="tx1"/>
                </a:solidFill>
                <a:latin typeface="Aptos" panose="020B0004020202020204" pitchFamily="34" charset="0"/>
                <a:ea typeface="Work Sans"/>
                <a:cs typeface="Work Sans"/>
                <a:sym typeface="Work Sans"/>
              </a:rPr>
              <a:t>Stocks or shares in companies that may gain or lose financially through the work presented; consultation fees or other forms of remuneration from organizations that may gain or lose financially; patents or patent applications whose value may be affected by the work presented.</a:t>
            </a:r>
          </a:p>
          <a:p>
            <a:pPr marL="0" marR="0" lvl="0" indent="0" algn="l" rtl="0">
              <a:lnSpc>
                <a:spcPct val="115000"/>
              </a:lnSpc>
              <a:spcBef>
                <a:spcPts val="0"/>
              </a:spcBef>
              <a:spcAft>
                <a:spcPts val="0"/>
              </a:spcAft>
              <a:buNone/>
            </a:pPr>
            <a:endParaRPr lang="en-CA" sz="1200" b="1" i="0" u="none" strike="noStrike" cap="none" dirty="0">
              <a:solidFill>
                <a:schemeClr val="tx1"/>
              </a:solidFill>
              <a:latin typeface="Aptos" panose="020B0004020202020204" pitchFamily="34" charset="0"/>
              <a:ea typeface="Work Sans"/>
              <a:cs typeface="Work Sans"/>
              <a:sym typeface="Work Sans"/>
            </a:endParaRPr>
          </a:p>
        </p:txBody>
      </p:sp>
      <p:sp>
        <p:nvSpPr>
          <p:cNvPr id="134" name="Google Shape;13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a:extLst>
            <a:ext uri="{FF2B5EF4-FFF2-40B4-BE49-F238E27FC236}">
              <a16:creationId xmlns:a16="http://schemas.microsoft.com/office/drawing/2014/main" id="{9B409671-810C-41DD-AB4D-790F7CAECB86}"/>
            </a:ext>
          </a:extLst>
        </p:cNvPr>
        <p:cNvGrpSpPr/>
        <p:nvPr/>
      </p:nvGrpSpPr>
      <p:grpSpPr>
        <a:xfrm>
          <a:off x="0" y="0"/>
          <a:ext cx="0" cy="0"/>
          <a:chOff x="0" y="0"/>
          <a:chExt cx="0" cy="0"/>
        </a:xfrm>
      </p:grpSpPr>
      <p:sp>
        <p:nvSpPr>
          <p:cNvPr id="133" name="Google Shape;133;p4:notes">
            <a:extLst>
              <a:ext uri="{FF2B5EF4-FFF2-40B4-BE49-F238E27FC236}">
                <a16:creationId xmlns:a16="http://schemas.microsoft.com/office/drawing/2014/main" id="{AEB8DE12-F4C3-0F27-F333-B570D320B4C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endParaRPr lang="en-CA" sz="1100" b="0" i="0" u="none" strike="noStrike" cap="none">
              <a:solidFill>
                <a:schemeClr val="tx1"/>
              </a:solidFill>
              <a:latin typeface="Work Sans"/>
              <a:ea typeface="Work Sans"/>
              <a:cs typeface="Work Sans"/>
              <a:sym typeface="Work Sans"/>
            </a:endParaRPr>
          </a:p>
        </p:txBody>
      </p:sp>
      <p:sp>
        <p:nvSpPr>
          <p:cNvPr id="134" name="Google Shape;134;p4:notes">
            <a:extLst>
              <a:ext uri="{FF2B5EF4-FFF2-40B4-BE49-F238E27FC236}">
                <a16:creationId xmlns:a16="http://schemas.microsoft.com/office/drawing/2014/main" id="{1980CDC5-1E2C-5211-D887-55F712DEC1C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3957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a:extLst>
            <a:ext uri="{FF2B5EF4-FFF2-40B4-BE49-F238E27FC236}">
              <a16:creationId xmlns:a16="http://schemas.microsoft.com/office/drawing/2014/main" id="{EBBE636A-2DB8-A0D4-400A-23A4A7BDC932}"/>
            </a:ext>
          </a:extLst>
        </p:cNvPr>
        <p:cNvGrpSpPr/>
        <p:nvPr/>
      </p:nvGrpSpPr>
      <p:grpSpPr>
        <a:xfrm>
          <a:off x="0" y="0"/>
          <a:ext cx="0" cy="0"/>
          <a:chOff x="0" y="0"/>
          <a:chExt cx="0" cy="0"/>
        </a:xfrm>
      </p:grpSpPr>
      <p:sp>
        <p:nvSpPr>
          <p:cNvPr id="133" name="Google Shape;133;p4:notes">
            <a:extLst>
              <a:ext uri="{FF2B5EF4-FFF2-40B4-BE49-F238E27FC236}">
                <a16:creationId xmlns:a16="http://schemas.microsoft.com/office/drawing/2014/main" id="{14AC1012-7CBD-8F74-05B6-8D742B0F89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endParaRPr lang="en-CA" sz="1100" b="0" i="0" u="none" strike="noStrike" cap="none">
              <a:solidFill>
                <a:schemeClr val="tx1"/>
              </a:solidFill>
              <a:latin typeface="Work Sans"/>
              <a:ea typeface="Work Sans"/>
              <a:cs typeface="Work Sans"/>
              <a:sym typeface="Work Sans"/>
            </a:endParaRPr>
          </a:p>
        </p:txBody>
      </p:sp>
      <p:sp>
        <p:nvSpPr>
          <p:cNvPr id="134" name="Google Shape;134;p4:notes">
            <a:extLst>
              <a:ext uri="{FF2B5EF4-FFF2-40B4-BE49-F238E27FC236}">
                <a16:creationId xmlns:a16="http://schemas.microsoft.com/office/drawing/2014/main" id="{674B3AD9-8190-3838-1EDF-38C76C71EAE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4215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2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2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2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2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3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1"/>
          <p:cNvSpPr>
            <a:spLocks noGrp="1"/>
          </p:cNvSpPr>
          <p:nvPr>
            <p:ph type="pic" idx="2"/>
          </p:nvPr>
        </p:nvSpPr>
        <p:spPr>
          <a:xfrm>
            <a:off x="1792288" y="612775"/>
            <a:ext cx="5486400" cy="4114800"/>
          </a:xfrm>
          <a:prstGeom prst="rect">
            <a:avLst/>
          </a:prstGeom>
          <a:noFill/>
          <a:ln>
            <a:noFill/>
          </a:ln>
        </p:spPr>
      </p:sp>
      <p:sp>
        <p:nvSpPr>
          <p:cNvPr id="64" name="Google Shape;64;p3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 name="TextBox 2">
            <a:extLst>
              <a:ext uri="{FF2B5EF4-FFF2-40B4-BE49-F238E27FC236}">
                <a16:creationId xmlns:a16="http://schemas.microsoft.com/office/drawing/2014/main" id="{5CAC6AA4-6C92-14C7-C4AF-9BDE133E2A4D}"/>
              </a:ext>
            </a:extLst>
          </p:cNvPr>
          <p:cNvSpPr txBox="1"/>
          <p:nvPr userDrawn="1">
            <p:extLst>
              <p:ext uri="{1162E1C5-73C7-4A58-AE30-91384D911F3F}">
                <p184:classification xmlns:p184="http://schemas.microsoft.com/office/powerpoint/2018/4/main" val="hdr"/>
              </p:ext>
            </p:extLst>
          </p:nvPr>
        </p:nvSpPr>
        <p:spPr>
          <a:xfrm>
            <a:off x="16429038" y="63500"/>
            <a:ext cx="1827212" cy="182880"/>
          </a:xfrm>
          <a:prstGeom prst="rect">
            <a:avLst/>
          </a:prstGeom>
        </p:spPr>
        <p:txBody>
          <a:bodyPr horzOverflow="overflow" lIns="0" tIns="0" rIns="0" bIns="0">
            <a:spAutoFit/>
          </a:bodyPr>
          <a:lstStyle/>
          <a:p>
            <a:pPr algn="l"/>
            <a:r>
              <a:rPr lang="en-CA" sz="1200">
                <a:solidFill>
                  <a:srgbClr val="000000">
                    <a:alpha val="50000"/>
                  </a:srgbClr>
                </a:solidFill>
                <a:latin typeface="Aptos" panose="020B0004020202020204" pitchFamily="34" charset="0"/>
              </a:rPr>
              <a:t>Unclassified / Non classifié</a:t>
            </a: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 name="Picture 7">
            <a:extLst>
              <a:ext uri="{FF2B5EF4-FFF2-40B4-BE49-F238E27FC236}">
                <a16:creationId xmlns:a16="http://schemas.microsoft.com/office/drawing/2014/main" id="{AC9ED93C-3EBF-98C3-EBDB-4D1511E705C9}"/>
              </a:ext>
            </a:extLst>
          </p:cNvPr>
          <p:cNvPicPr>
            <a:picLocks noChangeAspect="1"/>
          </p:cNvPicPr>
          <p:nvPr/>
        </p:nvPicPr>
        <p:blipFill>
          <a:blip r:embed="rId3"/>
          <a:srcRect b="8551"/>
          <a:stretch>
            <a:fillRect/>
          </a:stretch>
        </p:blipFill>
        <p:spPr>
          <a:xfrm>
            <a:off x="0" y="0"/>
            <a:ext cx="18284960" cy="10287000"/>
          </a:xfrm>
          <a:prstGeom prst="rect">
            <a:avLst/>
          </a:prstGeom>
        </p:spPr>
      </p:pic>
      <p:sp>
        <p:nvSpPr>
          <p:cNvPr id="85" name="Google Shape;85;p1"/>
          <p:cNvSpPr/>
          <p:nvPr/>
        </p:nvSpPr>
        <p:spPr>
          <a:xfrm>
            <a:off x="269355" y="246414"/>
            <a:ext cx="17714424" cy="9739745"/>
          </a:xfrm>
          <a:custGeom>
            <a:avLst/>
            <a:gdLst/>
            <a:ahLst/>
            <a:cxnLst/>
            <a:rect l="l" t="t" r="r" b="b"/>
            <a:pathLst>
              <a:path w="4524462" h="2435894" extrusionOk="0">
                <a:moveTo>
                  <a:pt x="0" y="0"/>
                </a:moveTo>
                <a:lnTo>
                  <a:pt x="4524462" y="0"/>
                </a:lnTo>
                <a:lnTo>
                  <a:pt x="4524462" y="2435894"/>
                </a:lnTo>
                <a:lnTo>
                  <a:pt x="0" y="2435894"/>
                </a:lnTo>
                <a:close/>
              </a:path>
            </a:pathLst>
          </a:custGeom>
          <a:solidFill>
            <a:srgbClr val="FFFFFF">
              <a:alpha val="88000"/>
            </a:srgbClr>
          </a:solidFill>
          <a:ln>
            <a:noFill/>
          </a:ln>
        </p:spPr>
        <p:txBody>
          <a:bodyPr/>
          <a:lstStyle/>
          <a:p>
            <a:endParaRPr lang="en-US"/>
          </a:p>
        </p:txBody>
      </p:sp>
      <p:sp>
        <p:nvSpPr>
          <p:cNvPr id="86" name="Google Shape;86;p1"/>
          <p:cNvSpPr txBox="1"/>
          <p:nvPr/>
        </p:nvSpPr>
        <p:spPr>
          <a:xfrm>
            <a:off x="554592" y="229785"/>
            <a:ext cx="3086100" cy="3375422"/>
          </a:xfrm>
          <a:prstGeom prst="rect">
            <a:avLst/>
          </a:prstGeom>
          <a:noFill/>
          <a:ln>
            <a:noFill/>
          </a:ln>
        </p:spPr>
        <p:txBody>
          <a:bodyPr spcFirstLastPara="1" wrap="square" lIns="50800" tIns="50800" rIns="50800" bIns="50800" anchor="ctr" anchorCtr="0">
            <a:noAutofit/>
          </a:bodyPr>
          <a:lstStyle/>
          <a:p>
            <a:pPr marL="0" marR="0" lvl="0" indent="0" algn="ctr" rtl="0">
              <a:lnSpc>
                <a:spcPct val="163333"/>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88" name="Google Shape;88;p1"/>
          <p:cNvSpPr txBox="1"/>
          <p:nvPr/>
        </p:nvSpPr>
        <p:spPr>
          <a:xfrm>
            <a:off x="1028800" y="3554558"/>
            <a:ext cx="16230600" cy="923330"/>
          </a:xfrm>
          <a:prstGeom prst="rect">
            <a:avLst/>
          </a:prstGeom>
          <a:noFill/>
          <a:ln>
            <a:noFill/>
          </a:ln>
        </p:spPr>
        <p:txBody>
          <a:bodyPr spcFirstLastPara="1" wrap="square" lIns="0" tIns="0" rIns="0" bIns="0" anchor="t" anchorCtr="0">
            <a:spAutoFit/>
          </a:bodyPr>
          <a:lstStyle/>
          <a:p>
            <a:pPr marL="0" marR="0" lvl="0" indent="0" algn="ctr" rtl="0">
              <a:lnSpc>
                <a:spcPct val="75000"/>
              </a:lnSpc>
              <a:spcBef>
                <a:spcPts val="0"/>
              </a:spcBef>
              <a:spcAft>
                <a:spcPts val="0"/>
              </a:spcAft>
              <a:buNone/>
            </a:pPr>
            <a:r>
              <a:rPr lang="en-US" sz="8000" b="1" i="0" u="none" strike="noStrike" cap="none">
                <a:solidFill>
                  <a:schemeClr val="tx1"/>
                </a:solidFill>
                <a:latin typeface="Aptos" panose="020B0004020202020204" pitchFamily="34" charset="0"/>
                <a:ea typeface="Work Sans Medium"/>
                <a:cs typeface="Work Sans Medium"/>
                <a:sym typeface="Work Sans Medium"/>
              </a:rPr>
              <a:t>Presentation Title</a:t>
            </a:r>
            <a:endParaRPr sz="8000" b="1">
              <a:solidFill>
                <a:schemeClr val="tx1"/>
              </a:solidFill>
              <a:latin typeface="Aptos" panose="020B0004020202020204" pitchFamily="34" charset="0"/>
              <a:ea typeface="Work Sans Medium"/>
              <a:cs typeface="Work Sans Medium"/>
              <a:sym typeface="Work Sans Medium"/>
            </a:endParaRPr>
          </a:p>
        </p:txBody>
      </p:sp>
      <p:sp>
        <p:nvSpPr>
          <p:cNvPr id="89" name="Google Shape;89;p1"/>
          <p:cNvSpPr txBox="1"/>
          <p:nvPr/>
        </p:nvSpPr>
        <p:spPr>
          <a:xfrm>
            <a:off x="3546340" y="5000107"/>
            <a:ext cx="11190900" cy="592470"/>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en-US" sz="3500" b="1" i="0" u="none" strike="noStrike" cap="none">
                <a:solidFill>
                  <a:schemeClr val="tx1"/>
                </a:solidFill>
                <a:latin typeface="Aptos" panose="020B0004020202020204" pitchFamily="34" charset="0"/>
                <a:ea typeface="Work Sans Medium"/>
                <a:cs typeface="Work Sans Medium"/>
                <a:sym typeface="Work Sans Medium"/>
              </a:rPr>
              <a:t>Presentation Subtitle</a:t>
            </a:r>
            <a:endParaRPr b="1">
              <a:solidFill>
                <a:schemeClr val="tx1"/>
              </a:solidFill>
              <a:latin typeface="Aptos" panose="020B0004020202020204" pitchFamily="34" charset="0"/>
              <a:ea typeface="Work Sans Medium"/>
              <a:cs typeface="Work Sans Medium"/>
              <a:sym typeface="Work Sans Medium"/>
            </a:endParaRPr>
          </a:p>
        </p:txBody>
      </p:sp>
      <p:sp>
        <p:nvSpPr>
          <p:cNvPr id="90" name="Google Shape;90;p1"/>
          <p:cNvSpPr txBox="1"/>
          <p:nvPr/>
        </p:nvSpPr>
        <p:spPr>
          <a:xfrm>
            <a:off x="14090800" y="919646"/>
            <a:ext cx="3168600" cy="538609"/>
          </a:xfrm>
          <a:prstGeom prst="rect">
            <a:avLst/>
          </a:prstGeom>
          <a:noFill/>
          <a:ln>
            <a:noFill/>
          </a:ln>
        </p:spPr>
        <p:txBody>
          <a:bodyPr spcFirstLastPara="1" wrap="square" lIns="0" tIns="0" rIns="0" bIns="0" anchor="t" anchorCtr="0">
            <a:spAutoFit/>
          </a:bodyPr>
          <a:lstStyle/>
          <a:p>
            <a:pPr marL="0" marR="0" lvl="0" indent="0" algn="r" rtl="0">
              <a:lnSpc>
                <a:spcPct val="140000"/>
              </a:lnSpc>
              <a:spcBef>
                <a:spcPts val="0"/>
              </a:spcBef>
              <a:spcAft>
                <a:spcPts val="0"/>
              </a:spcAft>
              <a:buNone/>
            </a:pPr>
            <a:r>
              <a:rPr lang="en-US" sz="2500" i="0" u="none" strike="noStrike" cap="none">
                <a:solidFill>
                  <a:schemeClr val="tx1"/>
                </a:solidFill>
                <a:latin typeface="Aptos" panose="020B0004020202020204" pitchFamily="34" charset="0"/>
                <a:ea typeface="Work Sans"/>
                <a:cs typeface="Work Sans"/>
                <a:sym typeface="Work Sans"/>
              </a:rPr>
              <a:t>OCTOBER 2026</a:t>
            </a:r>
            <a:endParaRPr sz="2500">
              <a:solidFill>
                <a:schemeClr val="tx1"/>
              </a:solidFill>
              <a:latin typeface="Aptos" panose="020B0004020202020204" pitchFamily="34" charset="0"/>
              <a:ea typeface="Work Sans"/>
              <a:cs typeface="Work Sans"/>
              <a:sym typeface="Work Sans"/>
            </a:endParaRPr>
          </a:p>
        </p:txBody>
      </p:sp>
      <p:sp>
        <p:nvSpPr>
          <p:cNvPr id="91" name="Google Shape;91;p1"/>
          <p:cNvSpPr txBox="1"/>
          <p:nvPr/>
        </p:nvSpPr>
        <p:spPr>
          <a:xfrm>
            <a:off x="1028800" y="7645643"/>
            <a:ext cx="16230600" cy="64633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000" i="0" u="none" strike="noStrike" cap="none">
                <a:solidFill>
                  <a:schemeClr val="tx1"/>
                </a:solidFill>
                <a:latin typeface="Aptos" panose="020B0004020202020204" pitchFamily="34" charset="0"/>
                <a:ea typeface="Work Sans Medium"/>
                <a:cs typeface="Work Sans Medium"/>
                <a:sym typeface="Work Sans Medium"/>
              </a:rPr>
              <a:t>Presentation Authors</a:t>
            </a:r>
            <a:endParaRPr sz="3000">
              <a:solidFill>
                <a:schemeClr val="tx1"/>
              </a:solidFill>
              <a:latin typeface="Aptos" panose="020B0004020202020204" pitchFamily="34" charset="0"/>
              <a:ea typeface="Work Sans Medium"/>
              <a:cs typeface="Work Sans Medium"/>
              <a:sym typeface="Work Sans Medium"/>
            </a:endParaRPr>
          </a:p>
        </p:txBody>
      </p:sp>
      <p:sp>
        <p:nvSpPr>
          <p:cNvPr id="92" name="Google Shape;92;p1"/>
          <p:cNvSpPr txBox="1"/>
          <p:nvPr/>
        </p:nvSpPr>
        <p:spPr>
          <a:xfrm>
            <a:off x="5444797" y="936574"/>
            <a:ext cx="7393987" cy="500137"/>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None/>
            </a:pPr>
            <a:r>
              <a:rPr lang="en-US" sz="2500" i="0" u="none" strike="noStrike" cap="none">
                <a:solidFill>
                  <a:schemeClr val="tx1"/>
                </a:solidFill>
                <a:latin typeface="Aptos" panose="020B0004020202020204" pitchFamily="34" charset="0"/>
                <a:ea typeface="Work Sans"/>
                <a:cs typeface="Work Sans"/>
                <a:sym typeface="Work Sans"/>
              </a:rPr>
              <a:t>ISES 2026 ANNUAL MEETING | </a:t>
            </a:r>
            <a:r>
              <a:rPr lang="en-US" sz="2500">
                <a:solidFill>
                  <a:schemeClr val="tx1"/>
                </a:solidFill>
                <a:latin typeface="Aptos" panose="020B0004020202020204" pitchFamily="34" charset="0"/>
                <a:ea typeface="Work Sans"/>
                <a:cs typeface="Work Sans"/>
                <a:sym typeface="Work Sans"/>
              </a:rPr>
              <a:t>VANCOUVER, CANADA</a:t>
            </a:r>
            <a:endParaRPr sz="2500">
              <a:solidFill>
                <a:schemeClr val="tx1"/>
              </a:solidFill>
              <a:latin typeface="Aptos" panose="020B0004020202020204" pitchFamily="34" charset="0"/>
              <a:ea typeface="Work Sans"/>
              <a:cs typeface="Work Sans"/>
              <a:sym typeface="Work Sans"/>
            </a:endParaRPr>
          </a:p>
        </p:txBody>
      </p:sp>
      <p:pic>
        <p:nvPicPr>
          <p:cNvPr id="4" name="Picture 3">
            <a:extLst>
              <a:ext uri="{FF2B5EF4-FFF2-40B4-BE49-F238E27FC236}">
                <a16:creationId xmlns:a16="http://schemas.microsoft.com/office/drawing/2014/main" id="{11EFB1F7-0B24-6B08-D69D-1425352C9291}"/>
              </a:ext>
            </a:extLst>
          </p:cNvPr>
          <p:cNvPicPr>
            <a:picLocks noChangeAspect="1"/>
          </p:cNvPicPr>
          <p:nvPr/>
        </p:nvPicPr>
        <p:blipFill>
          <a:blip r:embed="rId4"/>
          <a:stretch>
            <a:fillRect/>
          </a:stretch>
        </p:blipFill>
        <p:spPr>
          <a:xfrm>
            <a:off x="269354" y="246412"/>
            <a:ext cx="2870735" cy="287073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5"/>
        <p:cNvGrpSpPr/>
        <p:nvPr/>
      </p:nvGrpSpPr>
      <p:grpSpPr>
        <a:xfrm>
          <a:off x="0" y="0"/>
          <a:ext cx="0" cy="0"/>
          <a:chOff x="0" y="0"/>
          <a:chExt cx="0" cy="0"/>
        </a:xfrm>
      </p:grpSpPr>
      <p:sp>
        <p:nvSpPr>
          <p:cNvPr id="137" name="Google Shape;137;p4"/>
          <p:cNvSpPr/>
          <p:nvPr/>
        </p:nvSpPr>
        <p:spPr>
          <a:xfrm>
            <a:off x="0" y="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3A4784"/>
          </a:solidFill>
          <a:ln>
            <a:noFill/>
          </a:ln>
        </p:spPr>
        <p:txBody>
          <a:bodyPr/>
          <a:lstStyle/>
          <a:p>
            <a:endParaRPr lang="en-US"/>
          </a:p>
        </p:txBody>
      </p:sp>
      <p:sp>
        <p:nvSpPr>
          <p:cNvPr id="158" name="Google Shape;158;p4"/>
          <p:cNvSpPr txBox="1"/>
          <p:nvPr/>
        </p:nvSpPr>
        <p:spPr>
          <a:xfrm>
            <a:off x="859540" y="2117287"/>
            <a:ext cx="16564500" cy="4424288"/>
          </a:xfrm>
          <a:prstGeom prst="rect">
            <a:avLst/>
          </a:prstGeom>
          <a:noFill/>
          <a:ln>
            <a:noFill/>
          </a:ln>
        </p:spPr>
        <p:txBody>
          <a:bodyPr spcFirstLastPara="1" wrap="square" lIns="0" tIns="0" rIns="0" bIns="0" anchor="t" anchorCtr="0">
            <a:spAutoFit/>
          </a:bodyPr>
          <a:lstStyle/>
          <a:p>
            <a:pPr>
              <a:lnSpc>
                <a:spcPct val="115000"/>
              </a:lnSpc>
            </a:pPr>
            <a:r>
              <a:rPr lang="en-CA" sz="2500" b="1" dirty="0">
                <a:solidFill>
                  <a:schemeClr val="tx1"/>
                </a:solidFill>
                <a:latin typeface="Aptos" panose="020B0004020202020204" pitchFamily="34" charset="0"/>
                <a:ea typeface="Work Sans SemiBold"/>
                <a:cs typeface="Work Sans SemiBold"/>
                <a:sym typeface="Work Sans SemiBold"/>
              </a:rPr>
              <a:t>Conflict of Interest: </a:t>
            </a:r>
            <a:r>
              <a:rPr lang="en-CA" sz="2500" dirty="0">
                <a:solidFill>
                  <a:schemeClr val="tx1"/>
                </a:solidFill>
                <a:latin typeface="Aptos" panose="020B0004020202020204" pitchFamily="34" charset="0"/>
                <a:ea typeface="Work Sans"/>
                <a:cs typeface="Work Sans"/>
                <a:sym typeface="Work Sans"/>
              </a:rPr>
              <a:t>Indicate whether there are any actual or potential conflicts of interest of any authors.</a:t>
            </a:r>
            <a:endParaRPr lang="en-US" sz="2500" i="0" u="none" strike="noStrike" cap="none" dirty="0">
              <a:solidFill>
                <a:schemeClr val="tx1"/>
              </a:solidFill>
              <a:latin typeface="Aptos" panose="020B0004020202020204" pitchFamily="34" charset="0"/>
              <a:ea typeface="Work Sans SemiBold"/>
              <a:cs typeface="Work Sans SemiBold"/>
              <a:sym typeface="Work Sans SemiBold"/>
            </a:endParaRPr>
          </a:p>
          <a:p>
            <a:pPr marL="0" marR="0" lvl="0" indent="0" algn="l" rtl="0">
              <a:lnSpc>
                <a:spcPct val="115000"/>
              </a:lnSpc>
              <a:spcBef>
                <a:spcPts val="0"/>
              </a:spcBef>
              <a:spcAft>
                <a:spcPts val="0"/>
              </a:spcAft>
              <a:buNone/>
            </a:pPr>
            <a:endParaRPr lang="en-US" sz="2500" dirty="0">
              <a:solidFill>
                <a:schemeClr val="tx1"/>
              </a:solidFill>
              <a:latin typeface="Aptos" panose="020B0004020202020204" pitchFamily="34" charset="0"/>
              <a:ea typeface="Work Sans SemiBold"/>
              <a:cs typeface="Work Sans SemiBold"/>
              <a:sym typeface="Work Sans SemiBold"/>
            </a:endParaRPr>
          </a:p>
          <a:p>
            <a:pPr marL="0" marR="0" lvl="0" indent="0" algn="l" rtl="0">
              <a:lnSpc>
                <a:spcPct val="115000"/>
              </a:lnSpc>
              <a:spcBef>
                <a:spcPts val="0"/>
              </a:spcBef>
              <a:spcAft>
                <a:spcPts val="0"/>
              </a:spcAft>
              <a:buNone/>
            </a:pPr>
            <a:r>
              <a:rPr lang="en-US" sz="2500" b="1" i="0" u="none" strike="noStrike" cap="none" dirty="0">
                <a:solidFill>
                  <a:schemeClr val="tx1"/>
                </a:solidFill>
                <a:latin typeface="Aptos" panose="020B0004020202020204" pitchFamily="34" charset="0"/>
                <a:ea typeface="Work Sans SemiBold"/>
                <a:cs typeface="Work Sans SemiBold"/>
                <a:sym typeface="Work Sans SemiBold"/>
              </a:rPr>
              <a:t>Funding Source(s): </a:t>
            </a:r>
            <a:r>
              <a:rPr lang="en-CA" sz="2500" dirty="0">
                <a:solidFill>
                  <a:schemeClr val="tx1"/>
                </a:solidFill>
                <a:latin typeface="Aptos" panose="020B0004020202020204" pitchFamily="34" charset="0"/>
                <a:ea typeface="Work Sans SemiBold"/>
                <a:cs typeface="Work Sans SemiBold"/>
                <a:sym typeface="Work Sans"/>
              </a:rPr>
              <a:t>List funding source(s) here.</a:t>
            </a:r>
            <a:endParaRPr sz="2500" dirty="0">
              <a:solidFill>
                <a:schemeClr val="tx1"/>
              </a:solidFill>
              <a:latin typeface="Aptos" panose="020B0004020202020204" pitchFamily="34" charset="0"/>
              <a:ea typeface="Work Sans"/>
              <a:cs typeface="Work Sans"/>
              <a:sym typeface="Work Sans"/>
            </a:endParaRPr>
          </a:p>
          <a:p>
            <a:pPr marL="0" marR="0" lvl="0" indent="0" algn="l" rtl="0">
              <a:lnSpc>
                <a:spcPct val="115000"/>
              </a:lnSpc>
              <a:spcBef>
                <a:spcPts val="0"/>
              </a:spcBef>
              <a:spcAft>
                <a:spcPts val="0"/>
              </a:spcAft>
              <a:buNone/>
            </a:pPr>
            <a:endParaRPr sz="2500" i="0" u="none" strike="noStrike" cap="none" dirty="0">
              <a:solidFill>
                <a:schemeClr val="tx1"/>
              </a:solidFill>
              <a:latin typeface="Aptos" panose="020B0004020202020204" pitchFamily="34" charset="0"/>
              <a:ea typeface="Work Sans"/>
              <a:cs typeface="Work Sans"/>
              <a:sym typeface="Work Sans"/>
            </a:endParaRPr>
          </a:p>
          <a:p>
            <a:pPr marL="0" marR="0" lvl="0" indent="0" algn="l" rtl="0">
              <a:lnSpc>
                <a:spcPct val="115000"/>
              </a:lnSpc>
              <a:spcBef>
                <a:spcPts val="0"/>
              </a:spcBef>
              <a:spcAft>
                <a:spcPts val="0"/>
              </a:spcAft>
              <a:buNone/>
            </a:pPr>
            <a:r>
              <a:rPr lang="en-US" sz="2500" b="1" i="0" u="none" strike="noStrike" cap="none" dirty="0">
                <a:solidFill>
                  <a:schemeClr val="tx1"/>
                </a:solidFill>
                <a:latin typeface="Aptos" panose="020B0004020202020204" pitchFamily="34" charset="0"/>
                <a:ea typeface="Work Sans SemiBold"/>
                <a:cs typeface="Work Sans SemiBold"/>
                <a:sym typeface="Work Sans SemiBold"/>
              </a:rPr>
              <a:t>Employment: </a:t>
            </a:r>
            <a:r>
              <a:rPr lang="en-US" sz="2500" i="0" u="none" strike="noStrike" cap="none" dirty="0">
                <a:solidFill>
                  <a:schemeClr val="tx1"/>
                </a:solidFill>
                <a:latin typeface="Aptos" panose="020B0004020202020204" pitchFamily="34" charset="0"/>
                <a:ea typeface="Work Sans"/>
                <a:cs typeface="Work Sans"/>
                <a:sym typeface="Work Sans"/>
              </a:rPr>
              <a:t>List employment information here.</a:t>
            </a:r>
          </a:p>
          <a:p>
            <a:pPr marL="0" marR="0" lvl="0" indent="0" algn="l" rtl="0">
              <a:lnSpc>
                <a:spcPct val="115000"/>
              </a:lnSpc>
              <a:spcBef>
                <a:spcPts val="0"/>
              </a:spcBef>
              <a:spcAft>
                <a:spcPts val="0"/>
              </a:spcAft>
              <a:buNone/>
            </a:pPr>
            <a:endParaRPr sz="2500" dirty="0">
              <a:solidFill>
                <a:schemeClr val="tx1"/>
              </a:solidFill>
              <a:latin typeface="Aptos" panose="020B0004020202020204" pitchFamily="34" charset="0"/>
              <a:ea typeface="Work Sans"/>
              <a:cs typeface="Work Sans"/>
              <a:sym typeface="Work Sans"/>
            </a:endParaRPr>
          </a:p>
          <a:p>
            <a:pPr marL="0" marR="0" lvl="0" indent="0" algn="l" rtl="0">
              <a:lnSpc>
                <a:spcPct val="115000"/>
              </a:lnSpc>
              <a:spcBef>
                <a:spcPts val="0"/>
              </a:spcBef>
              <a:spcAft>
                <a:spcPts val="0"/>
              </a:spcAft>
              <a:buNone/>
            </a:pPr>
            <a:r>
              <a:rPr lang="en-US" sz="2500" b="1" i="0" u="none" strike="noStrike" cap="none" dirty="0">
                <a:solidFill>
                  <a:schemeClr val="tx1"/>
                </a:solidFill>
                <a:latin typeface="Aptos" panose="020B0004020202020204" pitchFamily="34" charset="0"/>
                <a:ea typeface="Work Sans SemiBold"/>
                <a:cs typeface="Work Sans SemiBold"/>
                <a:sym typeface="Work Sans SemiBold"/>
              </a:rPr>
              <a:t>Personal Financial Interests: </a:t>
            </a:r>
            <a:r>
              <a:rPr lang="en-US" sz="2500" i="0" u="none" strike="noStrike" cap="none" dirty="0">
                <a:solidFill>
                  <a:schemeClr val="tx1"/>
                </a:solidFill>
                <a:latin typeface="Aptos" panose="020B0004020202020204" pitchFamily="34" charset="0"/>
                <a:ea typeface="Work Sans"/>
                <a:cs typeface="Work Sans"/>
                <a:sym typeface="Work Sans"/>
              </a:rPr>
              <a:t>List personal financial interests here.</a:t>
            </a:r>
          </a:p>
          <a:p>
            <a:pPr marL="0" marR="0" lvl="0" indent="0" algn="l" rtl="0">
              <a:lnSpc>
                <a:spcPct val="115000"/>
              </a:lnSpc>
              <a:spcBef>
                <a:spcPts val="0"/>
              </a:spcBef>
              <a:spcAft>
                <a:spcPts val="0"/>
              </a:spcAft>
              <a:buNone/>
            </a:pPr>
            <a:endParaRPr lang="en-US" sz="2500" dirty="0">
              <a:solidFill>
                <a:schemeClr val="tx1"/>
              </a:solidFill>
              <a:latin typeface="Aptos" panose="020B0004020202020204" pitchFamily="34" charset="0"/>
              <a:ea typeface="Work Sans"/>
              <a:cs typeface="Work Sans"/>
              <a:sym typeface="Work Sans"/>
            </a:endParaRPr>
          </a:p>
          <a:p>
            <a:pPr marL="0" marR="0" lvl="0" indent="0" algn="l" rtl="0">
              <a:lnSpc>
                <a:spcPct val="115000"/>
              </a:lnSpc>
              <a:spcBef>
                <a:spcPts val="0"/>
              </a:spcBef>
              <a:spcAft>
                <a:spcPts val="0"/>
              </a:spcAft>
              <a:buNone/>
            </a:pPr>
            <a:endParaRPr lang="en-US" sz="2500" dirty="0">
              <a:solidFill>
                <a:schemeClr val="tx1"/>
              </a:solidFill>
              <a:latin typeface="Aptos" panose="020B0004020202020204" pitchFamily="34" charset="0"/>
              <a:ea typeface="Work Sans"/>
              <a:cs typeface="Work Sans"/>
              <a:sym typeface="Work Sans"/>
            </a:endParaRPr>
          </a:p>
          <a:p>
            <a:pPr marL="0" marR="0" lvl="0" indent="0" algn="l" rtl="0">
              <a:lnSpc>
                <a:spcPct val="115000"/>
              </a:lnSpc>
              <a:spcBef>
                <a:spcPts val="0"/>
              </a:spcBef>
              <a:spcAft>
                <a:spcPts val="0"/>
              </a:spcAft>
              <a:buNone/>
            </a:pPr>
            <a:endParaRPr lang="en-US" sz="2500" dirty="0">
              <a:solidFill>
                <a:schemeClr val="tx1"/>
              </a:solidFill>
              <a:latin typeface="Aptos" panose="020B0004020202020204" pitchFamily="34" charset="0"/>
              <a:ea typeface="Work Sans"/>
              <a:cs typeface="Work Sans"/>
              <a:sym typeface="Work Sans"/>
            </a:endParaRPr>
          </a:p>
        </p:txBody>
      </p:sp>
      <p:sp>
        <p:nvSpPr>
          <p:cNvPr id="2" name="Google Shape;137;p4">
            <a:extLst>
              <a:ext uri="{FF2B5EF4-FFF2-40B4-BE49-F238E27FC236}">
                <a16:creationId xmlns:a16="http://schemas.microsoft.com/office/drawing/2014/main" id="{3B4C7ECA-8045-46C1-D162-B8AACAAB6E73}"/>
              </a:ext>
            </a:extLst>
          </p:cNvPr>
          <p:cNvSpPr/>
          <p:nvPr/>
        </p:nvSpPr>
        <p:spPr>
          <a:xfrm>
            <a:off x="0" y="205920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57BDCF"/>
          </a:solidFill>
          <a:ln>
            <a:noFill/>
          </a:ln>
        </p:spPr>
        <p:txBody>
          <a:bodyPr/>
          <a:lstStyle/>
          <a:p>
            <a:endParaRPr lang="en-US"/>
          </a:p>
        </p:txBody>
      </p:sp>
      <p:sp>
        <p:nvSpPr>
          <p:cNvPr id="3" name="Google Shape;137;p4">
            <a:extLst>
              <a:ext uri="{FF2B5EF4-FFF2-40B4-BE49-F238E27FC236}">
                <a16:creationId xmlns:a16="http://schemas.microsoft.com/office/drawing/2014/main" id="{F8AFF883-BC79-0B2F-E891-431FAD72436D}"/>
              </a:ext>
            </a:extLst>
          </p:cNvPr>
          <p:cNvSpPr/>
          <p:nvPr/>
        </p:nvSpPr>
        <p:spPr>
          <a:xfrm>
            <a:off x="0" y="411840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6EA62C"/>
          </a:solidFill>
          <a:ln>
            <a:noFill/>
          </a:ln>
        </p:spPr>
        <p:txBody>
          <a:bodyPr/>
          <a:lstStyle/>
          <a:p>
            <a:endParaRPr lang="en-US"/>
          </a:p>
        </p:txBody>
      </p:sp>
      <p:sp>
        <p:nvSpPr>
          <p:cNvPr id="4" name="Google Shape;137;p4">
            <a:extLst>
              <a:ext uri="{FF2B5EF4-FFF2-40B4-BE49-F238E27FC236}">
                <a16:creationId xmlns:a16="http://schemas.microsoft.com/office/drawing/2014/main" id="{899E4665-5E3B-76C4-D0A0-7A67B21A5F16}"/>
              </a:ext>
            </a:extLst>
          </p:cNvPr>
          <p:cNvSpPr/>
          <p:nvPr/>
        </p:nvSpPr>
        <p:spPr>
          <a:xfrm>
            <a:off x="0" y="617760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DA6B3A"/>
          </a:solidFill>
          <a:ln>
            <a:noFill/>
          </a:ln>
        </p:spPr>
        <p:txBody>
          <a:bodyPr/>
          <a:lstStyle/>
          <a:p>
            <a:endParaRPr lang="en-US"/>
          </a:p>
        </p:txBody>
      </p:sp>
      <p:sp>
        <p:nvSpPr>
          <p:cNvPr id="5" name="Google Shape;137;p4">
            <a:extLst>
              <a:ext uri="{FF2B5EF4-FFF2-40B4-BE49-F238E27FC236}">
                <a16:creationId xmlns:a16="http://schemas.microsoft.com/office/drawing/2014/main" id="{384705A2-37A8-0933-73B1-6056B3C6ACFE}"/>
              </a:ext>
            </a:extLst>
          </p:cNvPr>
          <p:cNvSpPr/>
          <p:nvPr/>
        </p:nvSpPr>
        <p:spPr>
          <a:xfrm>
            <a:off x="0" y="823680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6A3F24"/>
          </a:solidFill>
          <a:ln>
            <a:noFill/>
          </a:ln>
        </p:spPr>
        <p:txBody>
          <a:bodyPr/>
          <a:lstStyle/>
          <a:p>
            <a:endParaRPr lang="en-US"/>
          </a:p>
        </p:txBody>
      </p:sp>
      <p:sp>
        <p:nvSpPr>
          <p:cNvPr id="6" name="Google Shape;92;p1">
            <a:extLst>
              <a:ext uri="{FF2B5EF4-FFF2-40B4-BE49-F238E27FC236}">
                <a16:creationId xmlns:a16="http://schemas.microsoft.com/office/drawing/2014/main" id="{2A830739-811D-7956-A49A-83C60CE48F72}"/>
              </a:ext>
            </a:extLst>
          </p:cNvPr>
          <p:cNvSpPr txBox="1"/>
          <p:nvPr/>
        </p:nvSpPr>
        <p:spPr>
          <a:xfrm>
            <a:off x="5444797" y="936574"/>
            <a:ext cx="7393987" cy="500137"/>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None/>
            </a:pPr>
            <a:r>
              <a:rPr lang="en-US" sz="2500" i="0" u="none" strike="noStrike" cap="none">
                <a:solidFill>
                  <a:schemeClr val="tx1"/>
                </a:solidFill>
                <a:latin typeface="Aptos" panose="020B0004020202020204" pitchFamily="34" charset="0"/>
                <a:ea typeface="Work Sans"/>
                <a:cs typeface="Work Sans"/>
                <a:sym typeface="Work Sans"/>
              </a:rPr>
              <a:t>ISES 2026 ANNUAL MEETING | </a:t>
            </a:r>
            <a:r>
              <a:rPr lang="en-US" sz="2500">
                <a:solidFill>
                  <a:schemeClr val="tx1"/>
                </a:solidFill>
                <a:latin typeface="Aptos" panose="020B0004020202020204" pitchFamily="34" charset="0"/>
                <a:ea typeface="Work Sans"/>
                <a:cs typeface="Work Sans"/>
                <a:sym typeface="Work Sans"/>
              </a:rPr>
              <a:t>VANCOUVER, CANADA</a:t>
            </a:r>
            <a:endParaRPr sz="2500">
              <a:solidFill>
                <a:schemeClr val="tx1"/>
              </a:solidFill>
              <a:latin typeface="Aptos" panose="020B0004020202020204" pitchFamily="34" charset="0"/>
              <a:ea typeface="Work Sans"/>
              <a:cs typeface="Work Sans"/>
              <a:sym typeface="Work Sans"/>
            </a:endParaRPr>
          </a:p>
        </p:txBody>
      </p:sp>
      <p:sp>
        <p:nvSpPr>
          <p:cNvPr id="7" name="Rectangle 6">
            <a:extLst>
              <a:ext uri="{FF2B5EF4-FFF2-40B4-BE49-F238E27FC236}">
                <a16:creationId xmlns:a16="http://schemas.microsoft.com/office/drawing/2014/main" id="{D9092433-C230-FFFC-4401-D14C2E502E42}"/>
              </a:ext>
            </a:extLst>
          </p:cNvPr>
          <p:cNvSpPr/>
          <p:nvPr/>
        </p:nvSpPr>
        <p:spPr>
          <a:xfrm>
            <a:off x="16403977" y="45356"/>
            <a:ext cx="1841157" cy="3212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69BBC47C-D266-B4F4-4356-1175B4F54AC9}"/>
              </a:ext>
            </a:extLst>
          </p:cNvPr>
          <p:cNvPicPr>
            <a:picLocks noChangeAspect="1"/>
          </p:cNvPicPr>
          <p:nvPr/>
        </p:nvPicPr>
        <p:blipFill>
          <a:blip r:embed="rId3"/>
          <a:stretch>
            <a:fillRect/>
          </a:stretch>
        </p:blipFill>
        <p:spPr>
          <a:xfrm>
            <a:off x="15417265" y="0"/>
            <a:ext cx="2870735" cy="2870735"/>
          </a:xfrm>
          <a:prstGeom prst="rect">
            <a:avLst/>
          </a:prstGeom>
        </p:spPr>
      </p:pic>
      <p:sp>
        <p:nvSpPr>
          <p:cNvPr id="9" name="Google Shape;158;p4">
            <a:extLst>
              <a:ext uri="{FF2B5EF4-FFF2-40B4-BE49-F238E27FC236}">
                <a16:creationId xmlns:a16="http://schemas.microsoft.com/office/drawing/2014/main" id="{081120F8-6646-5DB9-F41C-10BE09E8F89F}"/>
              </a:ext>
            </a:extLst>
          </p:cNvPr>
          <p:cNvSpPr txBox="1"/>
          <p:nvPr/>
        </p:nvSpPr>
        <p:spPr>
          <a:xfrm>
            <a:off x="859540" y="6177600"/>
            <a:ext cx="16510072" cy="884858"/>
          </a:xfrm>
          <a:prstGeom prst="rect">
            <a:avLst/>
          </a:prstGeom>
          <a:solidFill>
            <a:srgbClr val="FFFF00"/>
          </a:solidFill>
          <a:ln>
            <a:solidFill>
              <a:srgbClr val="FFFF00"/>
            </a:solidFill>
          </a:ln>
        </p:spPr>
        <p:txBody>
          <a:bodyPr spcFirstLastPara="1" wrap="square" lIns="0" tIns="0" rIns="0" bIns="0" anchor="t" anchorCtr="0">
            <a:spAutoFit/>
          </a:bodyPr>
          <a:lstStyle/>
          <a:p>
            <a:pPr>
              <a:lnSpc>
                <a:spcPct val="115000"/>
              </a:lnSpc>
            </a:pPr>
            <a:r>
              <a:rPr lang="en-CA" sz="2500" b="1" dirty="0">
                <a:solidFill>
                  <a:schemeClr val="tx1"/>
                </a:solidFill>
                <a:latin typeface="Aptos"/>
                <a:ea typeface="Work Sans SemiBold"/>
                <a:cs typeface="Work Sans SemiBold"/>
                <a:sym typeface="Work Sans SemiBold"/>
              </a:rPr>
              <a:t>This slide must be the second slide of your presentation. See the slide notes below for more information. </a:t>
            </a:r>
            <a:br>
              <a:rPr lang="en-CA" sz="2500" b="1" dirty="0">
                <a:solidFill>
                  <a:schemeClr val="tx1"/>
                </a:solidFill>
                <a:latin typeface="Aptos"/>
                <a:ea typeface="Work Sans SemiBold"/>
                <a:cs typeface="Work Sans SemiBold"/>
                <a:sym typeface="Work Sans SemiBold"/>
              </a:rPr>
            </a:br>
            <a:r>
              <a:rPr lang="en-CA" sz="2500" b="1" dirty="0">
                <a:solidFill>
                  <a:schemeClr val="tx1"/>
                </a:solidFill>
                <a:latin typeface="Aptos"/>
                <a:ea typeface="Work Sans SemiBold"/>
                <a:cs typeface="Work Sans SemiBold"/>
                <a:sym typeface="Work Sans SemiBold"/>
              </a:rPr>
              <a:t>Delete this note from the slide before finalizing and uploading your presentation slides.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5">
          <a:extLst>
            <a:ext uri="{FF2B5EF4-FFF2-40B4-BE49-F238E27FC236}">
              <a16:creationId xmlns:a16="http://schemas.microsoft.com/office/drawing/2014/main" id="{AEBD1507-A33B-B66B-B4E6-36A97554BD99}"/>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2E0AD82-9B29-33E0-B764-FEF983CC78A3}"/>
              </a:ext>
            </a:extLst>
          </p:cNvPr>
          <p:cNvSpPr/>
          <p:nvPr/>
        </p:nvSpPr>
        <p:spPr>
          <a:xfrm>
            <a:off x="16412958" y="18662"/>
            <a:ext cx="1841157" cy="3212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7" name="Google Shape;137;p4">
            <a:extLst>
              <a:ext uri="{FF2B5EF4-FFF2-40B4-BE49-F238E27FC236}">
                <a16:creationId xmlns:a16="http://schemas.microsoft.com/office/drawing/2014/main" id="{5B535962-29D9-AB5D-FEF5-B79BD1B26F65}"/>
              </a:ext>
            </a:extLst>
          </p:cNvPr>
          <p:cNvSpPr/>
          <p:nvPr/>
        </p:nvSpPr>
        <p:spPr>
          <a:xfrm>
            <a:off x="0" y="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3A4784"/>
          </a:solidFill>
          <a:ln>
            <a:noFill/>
          </a:ln>
        </p:spPr>
        <p:txBody>
          <a:bodyPr/>
          <a:lstStyle/>
          <a:p>
            <a:endParaRPr lang="en-US"/>
          </a:p>
        </p:txBody>
      </p:sp>
      <p:sp>
        <p:nvSpPr>
          <p:cNvPr id="2" name="Google Shape;137;p4">
            <a:extLst>
              <a:ext uri="{FF2B5EF4-FFF2-40B4-BE49-F238E27FC236}">
                <a16:creationId xmlns:a16="http://schemas.microsoft.com/office/drawing/2014/main" id="{28EE42D6-730A-B30E-444A-06E34956881D}"/>
              </a:ext>
            </a:extLst>
          </p:cNvPr>
          <p:cNvSpPr/>
          <p:nvPr/>
        </p:nvSpPr>
        <p:spPr>
          <a:xfrm>
            <a:off x="0" y="205920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57BDCF"/>
          </a:solidFill>
          <a:ln>
            <a:noFill/>
          </a:ln>
        </p:spPr>
        <p:txBody>
          <a:bodyPr/>
          <a:lstStyle/>
          <a:p>
            <a:endParaRPr lang="en-US"/>
          </a:p>
        </p:txBody>
      </p:sp>
      <p:sp>
        <p:nvSpPr>
          <p:cNvPr id="3" name="Google Shape;137;p4">
            <a:extLst>
              <a:ext uri="{FF2B5EF4-FFF2-40B4-BE49-F238E27FC236}">
                <a16:creationId xmlns:a16="http://schemas.microsoft.com/office/drawing/2014/main" id="{FB69C629-917C-0E75-797D-22AFBE24C726}"/>
              </a:ext>
            </a:extLst>
          </p:cNvPr>
          <p:cNvSpPr/>
          <p:nvPr/>
        </p:nvSpPr>
        <p:spPr>
          <a:xfrm>
            <a:off x="0" y="411840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6EA62C"/>
          </a:solidFill>
          <a:ln>
            <a:noFill/>
          </a:ln>
        </p:spPr>
        <p:txBody>
          <a:bodyPr/>
          <a:lstStyle/>
          <a:p>
            <a:endParaRPr lang="en-US"/>
          </a:p>
        </p:txBody>
      </p:sp>
      <p:sp>
        <p:nvSpPr>
          <p:cNvPr id="4" name="Google Shape;137;p4">
            <a:extLst>
              <a:ext uri="{FF2B5EF4-FFF2-40B4-BE49-F238E27FC236}">
                <a16:creationId xmlns:a16="http://schemas.microsoft.com/office/drawing/2014/main" id="{C82B4362-2B0C-4102-FE66-62B7E08AC76E}"/>
              </a:ext>
            </a:extLst>
          </p:cNvPr>
          <p:cNvSpPr/>
          <p:nvPr/>
        </p:nvSpPr>
        <p:spPr>
          <a:xfrm>
            <a:off x="0" y="617760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DA6B3A"/>
          </a:solidFill>
          <a:ln>
            <a:noFill/>
          </a:ln>
        </p:spPr>
        <p:txBody>
          <a:bodyPr/>
          <a:lstStyle/>
          <a:p>
            <a:endParaRPr lang="en-US"/>
          </a:p>
        </p:txBody>
      </p:sp>
      <p:sp>
        <p:nvSpPr>
          <p:cNvPr id="5" name="Google Shape;137;p4">
            <a:extLst>
              <a:ext uri="{FF2B5EF4-FFF2-40B4-BE49-F238E27FC236}">
                <a16:creationId xmlns:a16="http://schemas.microsoft.com/office/drawing/2014/main" id="{13B2F4C7-A00C-53AB-E5B0-83D088FB0C25}"/>
              </a:ext>
            </a:extLst>
          </p:cNvPr>
          <p:cNvSpPr/>
          <p:nvPr/>
        </p:nvSpPr>
        <p:spPr>
          <a:xfrm>
            <a:off x="0" y="823680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6A3F24"/>
          </a:solidFill>
          <a:ln>
            <a:noFill/>
          </a:ln>
        </p:spPr>
        <p:txBody>
          <a:bodyPr/>
          <a:lstStyle/>
          <a:p>
            <a:endParaRPr lang="en-US"/>
          </a:p>
        </p:txBody>
      </p:sp>
      <p:sp>
        <p:nvSpPr>
          <p:cNvPr id="6" name="Google Shape;92;p1">
            <a:extLst>
              <a:ext uri="{FF2B5EF4-FFF2-40B4-BE49-F238E27FC236}">
                <a16:creationId xmlns:a16="http://schemas.microsoft.com/office/drawing/2014/main" id="{7E2388FE-D229-0995-EF7A-CD5AF6B8C20F}"/>
              </a:ext>
            </a:extLst>
          </p:cNvPr>
          <p:cNvSpPr txBox="1"/>
          <p:nvPr/>
        </p:nvSpPr>
        <p:spPr>
          <a:xfrm>
            <a:off x="495300" y="936574"/>
            <a:ext cx="17021699" cy="900246"/>
          </a:xfrm>
          <a:prstGeom prst="rect">
            <a:avLst/>
          </a:prstGeom>
          <a:noFill/>
          <a:ln>
            <a:noFill/>
          </a:ln>
        </p:spPr>
        <p:txBody>
          <a:bodyPr spcFirstLastPara="1" wrap="square" lIns="0" tIns="0" rIns="0" bIns="0" anchor="t" anchorCtr="0">
            <a:spAutoFit/>
          </a:bodyPr>
          <a:lstStyle/>
          <a:p>
            <a:pPr marL="0" marR="0" lvl="0" indent="0" rtl="0">
              <a:lnSpc>
                <a:spcPct val="130000"/>
              </a:lnSpc>
              <a:spcBef>
                <a:spcPts val="0"/>
              </a:spcBef>
              <a:spcAft>
                <a:spcPts val="0"/>
              </a:spcAft>
              <a:buNone/>
            </a:pPr>
            <a:r>
              <a:rPr lang="en-US" sz="4500" b="1" i="0" u="none" strike="noStrike" cap="none">
                <a:solidFill>
                  <a:schemeClr val="tx1"/>
                </a:solidFill>
                <a:latin typeface="Aptos" panose="020B0004020202020204" pitchFamily="34" charset="0"/>
                <a:ea typeface="Work Sans"/>
                <a:cs typeface="Work Sans"/>
                <a:sym typeface="Work Sans"/>
              </a:rPr>
              <a:t>Slide Title</a:t>
            </a:r>
            <a:endParaRPr sz="4500" b="1">
              <a:solidFill>
                <a:schemeClr val="tx1"/>
              </a:solidFill>
              <a:latin typeface="Aptos" panose="020B0004020202020204" pitchFamily="34" charset="0"/>
              <a:ea typeface="Work Sans"/>
              <a:cs typeface="Work Sans"/>
              <a:sym typeface="Work Sans"/>
            </a:endParaRPr>
          </a:p>
        </p:txBody>
      </p:sp>
      <p:sp>
        <p:nvSpPr>
          <p:cNvPr id="7" name="Google Shape;467;p12">
            <a:extLst>
              <a:ext uri="{FF2B5EF4-FFF2-40B4-BE49-F238E27FC236}">
                <a16:creationId xmlns:a16="http://schemas.microsoft.com/office/drawing/2014/main" id="{19794BE3-9500-20B2-13B7-C32723CBA3F4}"/>
              </a:ext>
            </a:extLst>
          </p:cNvPr>
          <p:cNvSpPr txBox="1"/>
          <p:nvPr/>
        </p:nvSpPr>
        <p:spPr>
          <a:xfrm>
            <a:off x="495299" y="2257719"/>
            <a:ext cx="17021698" cy="692497"/>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3000" i="0" u="none" strike="noStrike" cap="none">
                <a:solidFill>
                  <a:srgbClr val="000000"/>
                </a:solidFill>
                <a:latin typeface="Aptos" panose="020B0004020202020204" pitchFamily="34" charset="0"/>
                <a:ea typeface="Work Sans"/>
                <a:cs typeface="Work Sans"/>
                <a:sym typeface="Work Sans"/>
              </a:rPr>
              <a:t>Slide text</a:t>
            </a:r>
            <a:endParaRPr sz="3000">
              <a:latin typeface="Aptos" panose="020B0004020202020204" pitchFamily="34" charset="0"/>
              <a:ea typeface="Work Sans"/>
              <a:cs typeface="Work Sans"/>
              <a:sym typeface="Work Sans"/>
            </a:endParaRPr>
          </a:p>
        </p:txBody>
      </p:sp>
      <p:pic>
        <p:nvPicPr>
          <p:cNvPr id="8" name="Picture 7">
            <a:extLst>
              <a:ext uri="{FF2B5EF4-FFF2-40B4-BE49-F238E27FC236}">
                <a16:creationId xmlns:a16="http://schemas.microsoft.com/office/drawing/2014/main" id="{D42B30E3-E0B3-8D10-0543-B1E12823CF86}"/>
              </a:ext>
            </a:extLst>
          </p:cNvPr>
          <p:cNvPicPr>
            <a:picLocks noChangeAspect="1"/>
          </p:cNvPicPr>
          <p:nvPr/>
        </p:nvPicPr>
        <p:blipFill>
          <a:blip r:embed="rId3"/>
          <a:stretch>
            <a:fillRect/>
          </a:stretch>
        </p:blipFill>
        <p:spPr>
          <a:xfrm>
            <a:off x="15417265" y="0"/>
            <a:ext cx="2870735" cy="2870735"/>
          </a:xfrm>
          <a:prstGeom prst="rect">
            <a:avLst/>
          </a:prstGeom>
        </p:spPr>
      </p:pic>
    </p:spTree>
    <p:extLst>
      <p:ext uri="{BB962C8B-B14F-4D97-AF65-F5344CB8AC3E}">
        <p14:creationId xmlns:p14="http://schemas.microsoft.com/office/powerpoint/2010/main" val="3279949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5">
          <a:extLst>
            <a:ext uri="{FF2B5EF4-FFF2-40B4-BE49-F238E27FC236}">
              <a16:creationId xmlns:a16="http://schemas.microsoft.com/office/drawing/2014/main" id="{11B8262B-6D0E-4B10-296B-1ECB4D7490D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8C5D19A-FA3E-2273-5FDE-EE91F5A55809}"/>
              </a:ext>
            </a:extLst>
          </p:cNvPr>
          <p:cNvSpPr/>
          <p:nvPr/>
        </p:nvSpPr>
        <p:spPr>
          <a:xfrm>
            <a:off x="16412958" y="18662"/>
            <a:ext cx="1841157" cy="3212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7" name="Google Shape;137;p4">
            <a:extLst>
              <a:ext uri="{FF2B5EF4-FFF2-40B4-BE49-F238E27FC236}">
                <a16:creationId xmlns:a16="http://schemas.microsoft.com/office/drawing/2014/main" id="{CEE23CC3-280F-81AB-8562-10BA421525E6}"/>
              </a:ext>
            </a:extLst>
          </p:cNvPr>
          <p:cNvSpPr/>
          <p:nvPr/>
        </p:nvSpPr>
        <p:spPr>
          <a:xfrm>
            <a:off x="0" y="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3A4784"/>
          </a:solidFill>
          <a:ln>
            <a:noFill/>
          </a:ln>
        </p:spPr>
        <p:txBody>
          <a:bodyPr/>
          <a:lstStyle/>
          <a:p>
            <a:endParaRPr lang="en-US"/>
          </a:p>
        </p:txBody>
      </p:sp>
      <p:sp>
        <p:nvSpPr>
          <p:cNvPr id="2" name="Google Shape;137;p4">
            <a:extLst>
              <a:ext uri="{FF2B5EF4-FFF2-40B4-BE49-F238E27FC236}">
                <a16:creationId xmlns:a16="http://schemas.microsoft.com/office/drawing/2014/main" id="{E5B4643A-3A51-6326-3D64-A40E7B2D1B6D}"/>
              </a:ext>
            </a:extLst>
          </p:cNvPr>
          <p:cNvSpPr/>
          <p:nvPr/>
        </p:nvSpPr>
        <p:spPr>
          <a:xfrm>
            <a:off x="0" y="205920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57BDCF"/>
          </a:solidFill>
          <a:ln>
            <a:noFill/>
          </a:ln>
        </p:spPr>
        <p:txBody>
          <a:bodyPr/>
          <a:lstStyle/>
          <a:p>
            <a:endParaRPr lang="en-US"/>
          </a:p>
        </p:txBody>
      </p:sp>
      <p:sp>
        <p:nvSpPr>
          <p:cNvPr id="3" name="Google Shape;137;p4">
            <a:extLst>
              <a:ext uri="{FF2B5EF4-FFF2-40B4-BE49-F238E27FC236}">
                <a16:creationId xmlns:a16="http://schemas.microsoft.com/office/drawing/2014/main" id="{A7B0BFB3-70FB-C66E-3A7E-36C3A901A4A2}"/>
              </a:ext>
            </a:extLst>
          </p:cNvPr>
          <p:cNvSpPr/>
          <p:nvPr/>
        </p:nvSpPr>
        <p:spPr>
          <a:xfrm>
            <a:off x="0" y="411840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6EA62C"/>
          </a:solidFill>
          <a:ln>
            <a:noFill/>
          </a:ln>
        </p:spPr>
        <p:txBody>
          <a:bodyPr/>
          <a:lstStyle/>
          <a:p>
            <a:endParaRPr lang="en-US"/>
          </a:p>
        </p:txBody>
      </p:sp>
      <p:sp>
        <p:nvSpPr>
          <p:cNvPr id="4" name="Google Shape;137;p4">
            <a:extLst>
              <a:ext uri="{FF2B5EF4-FFF2-40B4-BE49-F238E27FC236}">
                <a16:creationId xmlns:a16="http://schemas.microsoft.com/office/drawing/2014/main" id="{6D0D72AB-65F2-1AA7-2A54-C9292F758CF2}"/>
              </a:ext>
            </a:extLst>
          </p:cNvPr>
          <p:cNvSpPr/>
          <p:nvPr/>
        </p:nvSpPr>
        <p:spPr>
          <a:xfrm>
            <a:off x="0" y="617760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DA6B3A"/>
          </a:solidFill>
          <a:ln>
            <a:noFill/>
          </a:ln>
        </p:spPr>
        <p:txBody>
          <a:bodyPr/>
          <a:lstStyle/>
          <a:p>
            <a:endParaRPr lang="en-US"/>
          </a:p>
        </p:txBody>
      </p:sp>
      <p:sp>
        <p:nvSpPr>
          <p:cNvPr id="5" name="Google Shape;137;p4">
            <a:extLst>
              <a:ext uri="{FF2B5EF4-FFF2-40B4-BE49-F238E27FC236}">
                <a16:creationId xmlns:a16="http://schemas.microsoft.com/office/drawing/2014/main" id="{B54227BE-ECD7-D795-0691-C71D7625043E}"/>
              </a:ext>
            </a:extLst>
          </p:cNvPr>
          <p:cNvSpPr/>
          <p:nvPr/>
        </p:nvSpPr>
        <p:spPr>
          <a:xfrm>
            <a:off x="0" y="8236800"/>
            <a:ext cx="279400" cy="2059200"/>
          </a:xfrm>
          <a:custGeom>
            <a:avLst/>
            <a:gdLst/>
            <a:ahLst/>
            <a:cxnLst/>
            <a:rect l="l" t="t" r="r" b="b"/>
            <a:pathLst>
              <a:path w="69634" h="371926" extrusionOk="0">
                <a:moveTo>
                  <a:pt x="0" y="0"/>
                </a:moveTo>
                <a:lnTo>
                  <a:pt x="69634" y="0"/>
                </a:lnTo>
                <a:lnTo>
                  <a:pt x="69634" y="371926"/>
                </a:lnTo>
                <a:lnTo>
                  <a:pt x="0" y="371926"/>
                </a:lnTo>
                <a:close/>
              </a:path>
            </a:pathLst>
          </a:custGeom>
          <a:solidFill>
            <a:srgbClr val="6A3F24"/>
          </a:solidFill>
          <a:ln>
            <a:noFill/>
          </a:ln>
        </p:spPr>
        <p:txBody>
          <a:bodyPr/>
          <a:lstStyle/>
          <a:p>
            <a:endParaRPr lang="en-US"/>
          </a:p>
        </p:txBody>
      </p:sp>
      <p:sp>
        <p:nvSpPr>
          <p:cNvPr id="6" name="Google Shape;92;p1">
            <a:extLst>
              <a:ext uri="{FF2B5EF4-FFF2-40B4-BE49-F238E27FC236}">
                <a16:creationId xmlns:a16="http://schemas.microsoft.com/office/drawing/2014/main" id="{EF2FA30A-B8B6-494B-1F67-43A1384D8241}"/>
              </a:ext>
            </a:extLst>
          </p:cNvPr>
          <p:cNvSpPr txBox="1"/>
          <p:nvPr/>
        </p:nvSpPr>
        <p:spPr>
          <a:xfrm>
            <a:off x="495300" y="936574"/>
            <a:ext cx="17021699" cy="900246"/>
          </a:xfrm>
          <a:prstGeom prst="rect">
            <a:avLst/>
          </a:prstGeom>
          <a:noFill/>
          <a:ln>
            <a:noFill/>
          </a:ln>
        </p:spPr>
        <p:txBody>
          <a:bodyPr spcFirstLastPara="1" wrap="square" lIns="0" tIns="0" rIns="0" bIns="0" anchor="t" anchorCtr="0">
            <a:spAutoFit/>
          </a:bodyPr>
          <a:lstStyle/>
          <a:p>
            <a:pPr marL="0" marR="0" lvl="0" indent="0" rtl="0">
              <a:lnSpc>
                <a:spcPct val="130000"/>
              </a:lnSpc>
              <a:spcBef>
                <a:spcPts val="0"/>
              </a:spcBef>
              <a:spcAft>
                <a:spcPts val="0"/>
              </a:spcAft>
              <a:buNone/>
            </a:pPr>
            <a:r>
              <a:rPr lang="en-US" sz="4500" b="1" i="0" u="none" strike="noStrike" cap="none">
                <a:solidFill>
                  <a:schemeClr val="tx1"/>
                </a:solidFill>
                <a:latin typeface="Aptos" panose="020B0004020202020204" pitchFamily="34" charset="0"/>
                <a:ea typeface="Work Sans"/>
                <a:cs typeface="Work Sans"/>
                <a:sym typeface="Work Sans"/>
              </a:rPr>
              <a:t>Slide Title</a:t>
            </a:r>
            <a:endParaRPr sz="4500" b="1">
              <a:solidFill>
                <a:schemeClr val="tx1"/>
              </a:solidFill>
              <a:latin typeface="Aptos" panose="020B0004020202020204" pitchFamily="34" charset="0"/>
              <a:ea typeface="Work Sans"/>
              <a:cs typeface="Work Sans"/>
              <a:sym typeface="Work Sans"/>
            </a:endParaRPr>
          </a:p>
        </p:txBody>
      </p:sp>
      <p:sp>
        <p:nvSpPr>
          <p:cNvPr id="7" name="Google Shape;467;p12">
            <a:extLst>
              <a:ext uri="{FF2B5EF4-FFF2-40B4-BE49-F238E27FC236}">
                <a16:creationId xmlns:a16="http://schemas.microsoft.com/office/drawing/2014/main" id="{A3075FCE-591D-A454-C182-0ABFFE9A2B7C}"/>
              </a:ext>
            </a:extLst>
          </p:cNvPr>
          <p:cNvSpPr txBox="1"/>
          <p:nvPr/>
        </p:nvSpPr>
        <p:spPr>
          <a:xfrm>
            <a:off x="495299" y="2257719"/>
            <a:ext cx="17021698" cy="692497"/>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3000" i="0" u="none" strike="noStrike" cap="none">
                <a:solidFill>
                  <a:srgbClr val="000000"/>
                </a:solidFill>
                <a:latin typeface="Aptos" panose="020B0004020202020204" pitchFamily="34" charset="0"/>
                <a:ea typeface="Work Sans"/>
                <a:cs typeface="Work Sans"/>
                <a:sym typeface="Work Sans"/>
              </a:rPr>
              <a:t>Slide text</a:t>
            </a:r>
            <a:endParaRPr sz="3000">
              <a:latin typeface="Aptos" panose="020B0004020202020204" pitchFamily="34" charset="0"/>
              <a:ea typeface="Work Sans"/>
              <a:cs typeface="Work Sans"/>
              <a:sym typeface="Work Sans"/>
            </a:endParaRPr>
          </a:p>
        </p:txBody>
      </p:sp>
    </p:spTree>
    <p:extLst>
      <p:ext uri="{BB962C8B-B14F-4D97-AF65-F5344CB8AC3E}">
        <p14:creationId xmlns:p14="http://schemas.microsoft.com/office/powerpoint/2010/main" val="278948397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6F366F4EAD95246BDAD7D614715107D" ma:contentTypeVersion="26" ma:contentTypeDescription="Create a new document." ma:contentTypeScope="" ma:versionID="bb14ca0bf11425e2fdc2bdc5d67d2b1f">
  <xsd:schema xmlns:xsd="http://www.w3.org/2001/XMLSchema" xmlns:xs="http://www.w3.org/2001/XMLSchema" xmlns:p="http://schemas.microsoft.com/office/2006/metadata/properties" xmlns:ns2="1e7463dd-2b6c-4bdb-b228-74a1ab431c86" xmlns:ns3="32efc984-30a3-4605-bfe6-1d8f8f7354c2" targetNamespace="http://schemas.microsoft.com/office/2006/metadata/properties" ma:root="true" ma:fieldsID="34cb9a0cb8a3ef0e6630dc50e0baab8a" ns2:_="" ns3:_="">
    <xsd:import namespace="1e7463dd-2b6c-4bdb-b228-74a1ab431c86"/>
    <xsd:import namespace="32efc984-30a3-4605-bfe6-1d8f8f7354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element ref="ns2:First_x0020_Name" minOccurs="0"/>
                <xsd:element ref="ns2:Last_x0020_Name" minOccurs="0"/>
                <xsd:element ref="ns2:Address" minOccurs="0"/>
                <xsd:element ref="ns2:City_x002f_Town" minOccurs="0"/>
                <xsd:element ref="ns2:State_x002f_Province" minOccurs="0"/>
                <xsd:element ref="ns2:ZIP_x002f_Postal_x0020_Code" minOccurs="0"/>
                <xsd:element ref="ns2:Country" minOccurs="0"/>
                <xsd:element ref="ns2:Email_x0020_Address" minOccurs="0"/>
                <xsd:element ref="ns2:Speaker_x0027_s_x0020_Title" minOccurs="0"/>
                <xsd:element ref="ns2:Institution_x002f_Organization" minOccurs="0"/>
                <xsd:element ref="ns2:Abstract_x0020_or_x0020_Symposium_x0020_Title_x003a_" minOccurs="0"/>
                <xsd:element ref="ns2:Abstract_x0020_or_x0020_Symposium_x0020_Number_x003a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7463dd-2b6c-4bdb-b228-74a1ab431c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50ec327-1076-4df0-91f8-9cf67ed2df8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First_x0020_Name" ma:index="21" nillable="true" ma:displayName="First Name" ma:internalName="First_x0020_Name">
      <xsd:simpleType>
        <xsd:restriction base="dms:Text">
          <xsd:maxLength value="255"/>
        </xsd:restriction>
      </xsd:simpleType>
    </xsd:element>
    <xsd:element name="Last_x0020_Name" ma:index="22" nillable="true" ma:displayName="Last Name" ma:internalName="Last_x0020_Name">
      <xsd:simpleType>
        <xsd:restriction base="dms:Text">
          <xsd:maxLength value="255"/>
        </xsd:restriction>
      </xsd:simpleType>
    </xsd:element>
    <xsd:element name="Address" ma:index="23" nillable="true" ma:displayName="Address" ma:internalName="Address">
      <xsd:simpleType>
        <xsd:restriction base="dms:Text">
          <xsd:maxLength value="255"/>
        </xsd:restriction>
      </xsd:simpleType>
    </xsd:element>
    <xsd:element name="City_x002f_Town" ma:index="24" nillable="true" ma:displayName="City/Town" ma:internalName="City_x002f_Town">
      <xsd:simpleType>
        <xsd:restriction base="dms:Text">
          <xsd:maxLength value="255"/>
        </xsd:restriction>
      </xsd:simpleType>
    </xsd:element>
    <xsd:element name="State_x002f_Province" ma:index="25" nillable="true" ma:displayName="State/Province" ma:internalName="State_x002f_Province">
      <xsd:simpleType>
        <xsd:restriction base="dms:Text">
          <xsd:maxLength value="255"/>
        </xsd:restriction>
      </xsd:simpleType>
    </xsd:element>
    <xsd:element name="ZIP_x002f_Postal_x0020_Code" ma:index="26" nillable="true" ma:displayName="ZIP/Postal Code" ma:internalName="ZIP_x002f_Postal_x0020_Code">
      <xsd:simpleType>
        <xsd:restriction base="dms:Text">
          <xsd:maxLength value="255"/>
        </xsd:restriction>
      </xsd:simpleType>
    </xsd:element>
    <xsd:element name="Country" ma:index="27" nillable="true" ma:displayName="Country" ma:internalName="Country">
      <xsd:simpleType>
        <xsd:restriction base="dms:Text">
          <xsd:maxLength value="255"/>
        </xsd:restriction>
      </xsd:simpleType>
    </xsd:element>
    <xsd:element name="Email_x0020_Address" ma:index="28" nillable="true" ma:displayName="Email Address" ma:internalName="Email_x0020_Address">
      <xsd:simpleType>
        <xsd:restriction base="dms:Text">
          <xsd:maxLength value="255"/>
        </xsd:restriction>
      </xsd:simpleType>
    </xsd:element>
    <xsd:element name="Speaker_x0027_s_x0020_Title" ma:index="29" nillable="true" ma:displayName="Speaker's Title" ma:internalName="Speaker_x0027_s_x0020_Title">
      <xsd:simpleType>
        <xsd:restriction base="dms:Note">
          <xsd:maxLength value="255"/>
        </xsd:restriction>
      </xsd:simpleType>
    </xsd:element>
    <xsd:element name="Institution_x002f_Organization" ma:index="30" nillable="true" ma:displayName="Institution/Organization" ma:internalName="Institution_x002f_Organization">
      <xsd:simpleType>
        <xsd:restriction base="dms:Note">
          <xsd:maxLength value="255"/>
        </xsd:restriction>
      </xsd:simpleType>
    </xsd:element>
    <xsd:element name="Abstract_x0020_or_x0020_Symposium_x0020_Title_x003a_" ma:index="31" nillable="true" ma:displayName="Abstract or Symposium Title:" ma:internalName="Abstract_x0020_or_x0020_Symposium_x0020_Title_x003a_">
      <xsd:simpleType>
        <xsd:restriction base="dms:Note">
          <xsd:maxLength value="255"/>
        </xsd:restriction>
      </xsd:simpleType>
    </xsd:element>
    <xsd:element name="Abstract_x0020_or_x0020_Symposium_x0020_Number_x003a_" ma:index="32" nillable="true" ma:displayName="Abstract or Symposium Number:" ma:internalName="Abstract_x0020_or_x0020_Symposium_x0020_Number_x003a_">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2efc984-30a3-4605-bfe6-1d8f8f7354c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e5af11b-a23a-4b49-9559-474b420bf2a3}" ma:internalName="TaxCatchAll" ma:showField="CatchAllData" ma:web="32efc984-30a3-4605-bfe6-1d8f8f7354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33"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Country xmlns="1e7463dd-2b6c-4bdb-b228-74a1ab431c86" xsi:nil="true"/>
    <Abstract_x0020_or_x0020_Symposium_x0020_Number_x003a_ xmlns="1e7463dd-2b6c-4bdb-b228-74a1ab431c86" xsi:nil="true"/>
    <TaxCatchAll xmlns="32efc984-30a3-4605-bfe6-1d8f8f7354c2" xsi:nil="true"/>
    <Abstract_x0020_or_x0020_Symposium_x0020_Title_x003a_ xmlns="1e7463dd-2b6c-4bdb-b228-74a1ab431c86" xsi:nil="true"/>
    <Speaker_x0027_s_x0020_Title xmlns="1e7463dd-2b6c-4bdb-b228-74a1ab431c86" xsi:nil="true"/>
    <City_x002f_Town xmlns="1e7463dd-2b6c-4bdb-b228-74a1ab431c86" xsi:nil="true"/>
    <Institution_x002f_Organization xmlns="1e7463dd-2b6c-4bdb-b228-74a1ab431c86" xsi:nil="true"/>
    <lcf76f155ced4ddcb4097134ff3c332f xmlns="1e7463dd-2b6c-4bdb-b228-74a1ab431c86">
      <Terms xmlns="http://schemas.microsoft.com/office/infopath/2007/PartnerControls"/>
    </lcf76f155ced4ddcb4097134ff3c332f>
    <State_x002f_Province xmlns="1e7463dd-2b6c-4bdb-b228-74a1ab431c86" xsi:nil="true"/>
    <First_x0020_Name xmlns="1e7463dd-2b6c-4bdb-b228-74a1ab431c86" xsi:nil="true"/>
    <Email_x0020_Address xmlns="1e7463dd-2b6c-4bdb-b228-74a1ab431c86" xsi:nil="true"/>
    <ZIP_x002f_Postal_x0020_Code xmlns="1e7463dd-2b6c-4bdb-b228-74a1ab431c86" xsi:nil="true"/>
    <Last_x0020_Name xmlns="1e7463dd-2b6c-4bdb-b228-74a1ab431c86" xsi:nil="true"/>
    <Address xmlns="1e7463dd-2b6c-4bdb-b228-74a1ab431c8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6750E4-CD4C-44F3-B264-2615B336FEF2}">
  <ds:schemaRefs>
    <ds:schemaRef ds:uri="1e7463dd-2b6c-4bdb-b228-74a1ab431c86"/>
    <ds:schemaRef ds:uri="32efc984-30a3-4605-bfe6-1d8f8f7354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C768960-3739-4826-928D-DC04D403E47C}">
  <ds:schemaRefs>
    <ds:schemaRef ds:uri="1e7463dd-2b6c-4bdb-b228-74a1ab431c86"/>
    <ds:schemaRef ds:uri="32efc984-30a3-4605-bfe6-1d8f8f7354c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E6FD0A7-956D-4575-9342-9E2FD56A8B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TotalTime>
  <Words>448</Words>
  <Application>Microsoft Office PowerPoint</Application>
  <PresentationFormat>Custom</PresentationFormat>
  <Paragraphs>30</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Work Sans</vt:lpstr>
      <vt:lpstr>Calibri</vt:lpstr>
      <vt:lpstr>Aptos</vt:lpstr>
      <vt:lpstr>Arial</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Christina</dc:creator>
  <cp:lastModifiedBy>Christina Karasz</cp:lastModifiedBy>
  <cp:revision>1</cp:revision>
  <dcterms:created xsi:type="dcterms:W3CDTF">2006-08-16T00:00:00Z</dcterms:created>
  <dcterms:modified xsi:type="dcterms:W3CDTF">2026-07-27T13:37:43Z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5d8ed60-cd71-485b-a85b-277aaf32f506_Enabled">
    <vt:lpwstr>true</vt:lpwstr>
  </property>
  <property fmtid="{D5CDD505-2E9C-101B-9397-08002B2CF9AE}" pid="3" name="MSIP_Label_05d8ed60-cd71-485b-a85b-277aaf32f506_SetDate">
    <vt:lpwstr>2026-04-02T15:12:21Z</vt:lpwstr>
  </property>
  <property fmtid="{D5CDD505-2E9C-101B-9397-08002B2CF9AE}" pid="4" name="MSIP_Label_05d8ed60-cd71-485b-a85b-277aaf32f506_Method">
    <vt:lpwstr>Standard</vt:lpwstr>
  </property>
  <property fmtid="{D5CDD505-2E9C-101B-9397-08002B2CF9AE}" pid="5" name="MSIP_Label_05d8ed60-cd71-485b-a85b-277aaf32f506_Name">
    <vt:lpwstr>Unclassified</vt:lpwstr>
  </property>
  <property fmtid="{D5CDD505-2E9C-101B-9397-08002B2CF9AE}" pid="6" name="MSIP_Label_05d8ed60-cd71-485b-a85b-277aaf32f506_SiteId">
    <vt:lpwstr>42fd9015-de4d-4223-a368-baeacab48927</vt:lpwstr>
  </property>
  <property fmtid="{D5CDD505-2E9C-101B-9397-08002B2CF9AE}" pid="7" name="MSIP_Label_05d8ed60-cd71-485b-a85b-277aaf32f506_ActionId">
    <vt:lpwstr>824051c2-bff9-4116-894a-3353e68168bb</vt:lpwstr>
  </property>
  <property fmtid="{D5CDD505-2E9C-101B-9397-08002B2CF9AE}" pid="8" name="MSIP_Label_05d8ed60-cd71-485b-a85b-277aaf32f506_ContentBits">
    <vt:lpwstr>1</vt:lpwstr>
  </property>
  <property fmtid="{D5CDD505-2E9C-101B-9397-08002B2CF9AE}" pid="9" name="MSIP_Label_05d8ed60-cd71-485b-a85b-277aaf32f506_Tag">
    <vt:lpwstr>10, 3, 0, 1</vt:lpwstr>
  </property>
  <property fmtid="{D5CDD505-2E9C-101B-9397-08002B2CF9AE}" pid="10" name="ClassificationContentMarkingHeaderLocations">
    <vt:lpwstr>Office Theme:3</vt:lpwstr>
  </property>
  <property fmtid="{D5CDD505-2E9C-101B-9397-08002B2CF9AE}" pid="11" name="ClassificationContentMarkingHeaderText">
    <vt:lpwstr>Unclassified / Non classifié</vt:lpwstr>
  </property>
  <property fmtid="{D5CDD505-2E9C-101B-9397-08002B2CF9AE}" pid="12" name="ContentTypeId">
    <vt:lpwstr>0x01010016F366F4EAD95246BDAD7D614715107D</vt:lpwstr>
  </property>
  <property fmtid="{D5CDD505-2E9C-101B-9397-08002B2CF9AE}" pid="13" name="MediaServiceImageTags">
    <vt:lpwstr/>
  </property>
</Properties>
</file>