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sldIdLst>
    <p:sldId id="256" r:id="rId5"/>
  </p:sldIdLst>
  <p:sldSz cx="32918400" cy="43891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DAC"/>
    <a:srgbClr val="199590"/>
    <a:srgbClr val="FF7F50"/>
    <a:srgbClr val="2077C1"/>
    <a:srgbClr val="124169"/>
    <a:srgbClr val="376092"/>
    <a:srgbClr val="254061"/>
    <a:srgbClr val="5E74A3"/>
    <a:srgbClr val="30436B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1" d="100"/>
          <a:sy n="11" d="100"/>
        </p:scale>
        <p:origin x="2048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7183123"/>
            <a:ext cx="27980640" cy="15280640"/>
          </a:xfrm>
        </p:spPr>
        <p:txBody>
          <a:bodyPr anchor="b"/>
          <a:lstStyle>
            <a:lvl1pPr algn="ctr">
              <a:defRPr sz="2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23053043"/>
            <a:ext cx="24688800" cy="10596877"/>
          </a:xfrm>
        </p:spPr>
        <p:txBody>
          <a:bodyPr/>
          <a:lstStyle>
            <a:lvl1pPr marL="0" indent="0" algn="ctr">
              <a:buNone/>
              <a:defRPr sz="8640"/>
            </a:lvl1pPr>
            <a:lvl2pPr marL="1645920" indent="0" algn="ctr">
              <a:buNone/>
              <a:defRPr sz="7200"/>
            </a:lvl2pPr>
            <a:lvl3pPr marL="3291840" indent="0" algn="ctr">
              <a:buNone/>
              <a:defRPr sz="6480"/>
            </a:lvl3pPr>
            <a:lvl4pPr marL="4937760" indent="0" algn="ctr">
              <a:buNone/>
              <a:defRPr sz="5760"/>
            </a:lvl4pPr>
            <a:lvl5pPr marL="6583680" indent="0" algn="ctr">
              <a:buNone/>
              <a:defRPr sz="5760"/>
            </a:lvl5pPr>
            <a:lvl6pPr marL="8229600" indent="0" algn="ctr">
              <a:buNone/>
              <a:defRPr sz="5760"/>
            </a:lvl6pPr>
            <a:lvl7pPr marL="9875520" indent="0" algn="ctr">
              <a:buNone/>
              <a:defRPr sz="5760"/>
            </a:lvl7pPr>
            <a:lvl8pPr marL="11521440" indent="0" algn="ctr">
              <a:buNone/>
              <a:defRPr sz="5760"/>
            </a:lvl8pPr>
            <a:lvl9pPr marL="13167360" indent="0" algn="ctr">
              <a:buNone/>
              <a:defRPr sz="5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2D41-617F-4600-BA41-37E1C482DBC7}" type="datetimeFigureOut">
              <a:rPr lang="en-CA" smtClean="0"/>
              <a:t>2026-07-27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69AC-B469-4312-B02C-D25DECA614B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16462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2D41-617F-4600-BA41-37E1C482DBC7}" type="datetimeFigureOut">
              <a:rPr lang="en-CA" smtClean="0"/>
              <a:t>2026-07-27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69AC-B469-4312-B02C-D25DECA614B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34928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57232" y="2336800"/>
            <a:ext cx="7098030" cy="37195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3142" y="2336800"/>
            <a:ext cx="20882610" cy="37195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2D41-617F-4600-BA41-37E1C482DBC7}" type="datetimeFigureOut">
              <a:rPr lang="en-CA" smtClean="0"/>
              <a:t>2026-07-27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69AC-B469-4312-B02C-D25DECA614B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3139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2D41-617F-4600-BA41-37E1C482DBC7}" type="datetimeFigureOut">
              <a:rPr lang="en-CA" smtClean="0"/>
              <a:t>2026-07-27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69AC-B469-4312-B02C-D25DECA614B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8305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997" y="10942333"/>
            <a:ext cx="28392120" cy="18257517"/>
          </a:xfrm>
        </p:spPr>
        <p:txBody>
          <a:bodyPr anchor="b"/>
          <a:lstStyle>
            <a:lvl1pPr>
              <a:defRPr sz="2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45997" y="29372573"/>
            <a:ext cx="28392120" cy="9601197"/>
          </a:xfrm>
        </p:spPr>
        <p:txBody>
          <a:bodyPr/>
          <a:lstStyle>
            <a:lvl1pPr marL="0" indent="0">
              <a:buNone/>
              <a:defRPr sz="8640">
                <a:solidFill>
                  <a:schemeClr val="tx1"/>
                </a:solidFill>
              </a:defRPr>
            </a:lvl1pPr>
            <a:lvl2pPr marL="164592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291840" indent="0">
              <a:buNone/>
              <a:defRPr sz="6480">
                <a:solidFill>
                  <a:schemeClr val="tx1">
                    <a:tint val="75000"/>
                  </a:schemeClr>
                </a:solidFill>
              </a:defRPr>
            </a:lvl3pPr>
            <a:lvl4pPr marL="493776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4pPr>
            <a:lvl5pPr marL="658368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5pPr>
            <a:lvl6pPr marL="822960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6pPr>
            <a:lvl7pPr marL="987552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7pPr>
            <a:lvl8pPr marL="1152144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8pPr>
            <a:lvl9pPr marL="1316736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2D41-617F-4600-BA41-37E1C482DBC7}" type="datetimeFigureOut">
              <a:rPr lang="en-CA" smtClean="0"/>
              <a:t>2026-07-27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69AC-B469-4312-B02C-D25DECA614B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29708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3140" y="11684000"/>
            <a:ext cx="13990320" cy="27848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64940" y="11684000"/>
            <a:ext cx="13990320" cy="27848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2D41-617F-4600-BA41-37E1C482DBC7}" type="datetimeFigureOut">
              <a:rPr lang="en-CA" smtClean="0"/>
              <a:t>2026-07-27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69AC-B469-4312-B02C-D25DECA614B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41410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2336810"/>
            <a:ext cx="28392120" cy="84836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7431" y="10759443"/>
            <a:ext cx="13926024" cy="5273037"/>
          </a:xfrm>
        </p:spPr>
        <p:txBody>
          <a:bodyPr anchor="b"/>
          <a:lstStyle>
            <a:lvl1pPr marL="0" indent="0">
              <a:buNone/>
              <a:defRPr sz="8640" b="1"/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67431" y="16032480"/>
            <a:ext cx="13926024" cy="23581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664942" y="10759443"/>
            <a:ext cx="13994608" cy="5273037"/>
          </a:xfrm>
        </p:spPr>
        <p:txBody>
          <a:bodyPr anchor="b"/>
          <a:lstStyle>
            <a:lvl1pPr marL="0" indent="0">
              <a:buNone/>
              <a:defRPr sz="8640" b="1"/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664942" y="16032480"/>
            <a:ext cx="13994608" cy="23581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2D41-617F-4600-BA41-37E1C482DBC7}" type="datetimeFigureOut">
              <a:rPr lang="en-CA" smtClean="0"/>
              <a:t>2026-07-27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69AC-B469-4312-B02C-D25DECA614B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9706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2D41-617F-4600-BA41-37E1C482DBC7}" type="datetimeFigureOut">
              <a:rPr lang="en-CA" smtClean="0"/>
              <a:t>2026-07-27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69AC-B469-4312-B02C-D25DECA614B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4365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2D41-617F-4600-BA41-37E1C482DBC7}" type="datetimeFigureOut">
              <a:rPr lang="en-CA" smtClean="0"/>
              <a:t>2026-07-27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69AC-B469-4312-B02C-D25DECA614B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33193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2926080"/>
            <a:ext cx="10617041" cy="10241280"/>
          </a:xfrm>
        </p:spPr>
        <p:txBody>
          <a:bodyPr anchor="b"/>
          <a:lstStyle>
            <a:lvl1pPr>
              <a:defRPr sz="11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94608" y="6319530"/>
            <a:ext cx="16664940" cy="31191200"/>
          </a:xfrm>
        </p:spPr>
        <p:txBody>
          <a:bodyPr/>
          <a:lstStyle>
            <a:lvl1pPr>
              <a:defRPr sz="11520"/>
            </a:lvl1pPr>
            <a:lvl2pPr>
              <a:defRPr sz="10080"/>
            </a:lvl2pPr>
            <a:lvl3pPr>
              <a:defRPr sz="864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13167360"/>
            <a:ext cx="10617041" cy="24394163"/>
          </a:xfrm>
        </p:spPr>
        <p:txBody>
          <a:bodyPr/>
          <a:lstStyle>
            <a:lvl1pPr marL="0" indent="0">
              <a:buNone/>
              <a:defRPr sz="5760"/>
            </a:lvl1pPr>
            <a:lvl2pPr marL="1645920" indent="0">
              <a:buNone/>
              <a:defRPr sz="5040"/>
            </a:lvl2pPr>
            <a:lvl3pPr marL="3291840" indent="0">
              <a:buNone/>
              <a:defRPr sz="4320"/>
            </a:lvl3pPr>
            <a:lvl4pPr marL="4937760" indent="0">
              <a:buNone/>
              <a:defRPr sz="3600"/>
            </a:lvl4pPr>
            <a:lvl5pPr marL="6583680" indent="0">
              <a:buNone/>
              <a:defRPr sz="3600"/>
            </a:lvl5pPr>
            <a:lvl6pPr marL="8229600" indent="0">
              <a:buNone/>
              <a:defRPr sz="3600"/>
            </a:lvl6pPr>
            <a:lvl7pPr marL="9875520" indent="0">
              <a:buNone/>
              <a:defRPr sz="3600"/>
            </a:lvl7pPr>
            <a:lvl8pPr marL="11521440" indent="0">
              <a:buNone/>
              <a:defRPr sz="3600"/>
            </a:lvl8pPr>
            <a:lvl9pPr marL="13167360" indent="0">
              <a:buNone/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2D41-617F-4600-BA41-37E1C482DBC7}" type="datetimeFigureOut">
              <a:rPr lang="en-CA" smtClean="0"/>
              <a:t>2026-07-27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69AC-B469-4312-B02C-D25DECA614B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44868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2926080"/>
            <a:ext cx="10617041" cy="10241280"/>
          </a:xfrm>
        </p:spPr>
        <p:txBody>
          <a:bodyPr anchor="b"/>
          <a:lstStyle>
            <a:lvl1pPr>
              <a:defRPr sz="11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994608" y="6319530"/>
            <a:ext cx="16664940" cy="31191200"/>
          </a:xfrm>
        </p:spPr>
        <p:txBody>
          <a:bodyPr anchor="t"/>
          <a:lstStyle>
            <a:lvl1pPr marL="0" indent="0">
              <a:buNone/>
              <a:defRPr sz="11520"/>
            </a:lvl1pPr>
            <a:lvl2pPr marL="1645920" indent="0">
              <a:buNone/>
              <a:defRPr sz="10080"/>
            </a:lvl2pPr>
            <a:lvl3pPr marL="3291840" indent="0">
              <a:buNone/>
              <a:defRPr sz="8640"/>
            </a:lvl3pPr>
            <a:lvl4pPr marL="4937760" indent="0">
              <a:buNone/>
              <a:defRPr sz="7200"/>
            </a:lvl4pPr>
            <a:lvl5pPr marL="6583680" indent="0">
              <a:buNone/>
              <a:defRPr sz="7200"/>
            </a:lvl5pPr>
            <a:lvl6pPr marL="8229600" indent="0">
              <a:buNone/>
              <a:defRPr sz="7200"/>
            </a:lvl6pPr>
            <a:lvl7pPr marL="9875520" indent="0">
              <a:buNone/>
              <a:defRPr sz="7200"/>
            </a:lvl7pPr>
            <a:lvl8pPr marL="11521440" indent="0">
              <a:buNone/>
              <a:defRPr sz="7200"/>
            </a:lvl8pPr>
            <a:lvl9pPr marL="13167360" indent="0">
              <a:buNone/>
              <a:defRPr sz="7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13167360"/>
            <a:ext cx="10617041" cy="24394163"/>
          </a:xfrm>
        </p:spPr>
        <p:txBody>
          <a:bodyPr/>
          <a:lstStyle>
            <a:lvl1pPr marL="0" indent="0">
              <a:buNone/>
              <a:defRPr sz="5760"/>
            </a:lvl1pPr>
            <a:lvl2pPr marL="1645920" indent="0">
              <a:buNone/>
              <a:defRPr sz="5040"/>
            </a:lvl2pPr>
            <a:lvl3pPr marL="3291840" indent="0">
              <a:buNone/>
              <a:defRPr sz="4320"/>
            </a:lvl3pPr>
            <a:lvl4pPr marL="4937760" indent="0">
              <a:buNone/>
              <a:defRPr sz="3600"/>
            </a:lvl4pPr>
            <a:lvl5pPr marL="6583680" indent="0">
              <a:buNone/>
              <a:defRPr sz="3600"/>
            </a:lvl5pPr>
            <a:lvl6pPr marL="8229600" indent="0">
              <a:buNone/>
              <a:defRPr sz="3600"/>
            </a:lvl6pPr>
            <a:lvl7pPr marL="9875520" indent="0">
              <a:buNone/>
              <a:defRPr sz="3600"/>
            </a:lvl7pPr>
            <a:lvl8pPr marL="11521440" indent="0">
              <a:buNone/>
              <a:defRPr sz="3600"/>
            </a:lvl8pPr>
            <a:lvl9pPr marL="13167360" indent="0">
              <a:buNone/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2D41-617F-4600-BA41-37E1C482DBC7}" type="datetimeFigureOut">
              <a:rPr lang="en-CA" smtClean="0"/>
              <a:t>2026-07-27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269AC-B469-4312-B02C-D25DECA614B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45646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3140" y="2336810"/>
            <a:ext cx="28392120" cy="84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3140" y="11684000"/>
            <a:ext cx="28392120" cy="27848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63140" y="40680650"/>
            <a:ext cx="740664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42D41-617F-4600-BA41-37E1C482DBC7}" type="datetimeFigureOut">
              <a:rPr lang="en-CA" smtClean="0"/>
              <a:t>2026-07-27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04220" y="40680650"/>
            <a:ext cx="1110996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48620" y="40680650"/>
            <a:ext cx="740664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269AC-B469-4312-B02C-D25DECA614B1}" type="slidenum">
              <a:rPr lang="en-CA" smtClean="0"/>
              <a:t>‹#›</a:t>
            </a:fld>
            <a:endParaRPr lang="en-C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7CE61D-A828-21B6-ADCC-14414C161D5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31059438" y="63500"/>
            <a:ext cx="1827212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CA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Unclassified / Non classifié</a:t>
            </a:r>
          </a:p>
        </p:txBody>
      </p:sp>
    </p:spTree>
    <p:extLst>
      <p:ext uri="{BB962C8B-B14F-4D97-AF65-F5344CB8AC3E}">
        <p14:creationId xmlns:p14="http://schemas.microsoft.com/office/powerpoint/2010/main" val="23492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291840" rtl="0" eaLnBrk="1" latinLnBrk="0" hangingPunct="1">
        <a:lnSpc>
          <a:spcPct val="90000"/>
        </a:lnSpc>
        <a:spcBef>
          <a:spcPct val="0"/>
        </a:spcBef>
        <a:buNone/>
        <a:defRPr sz="15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22960" indent="-822960" algn="l" defTabSz="3291840" rtl="0" eaLnBrk="1" latinLnBrk="0" hangingPunct="1">
        <a:lnSpc>
          <a:spcPct val="90000"/>
        </a:lnSpc>
        <a:spcBef>
          <a:spcPts val="36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1pPr>
      <a:lvl2pPr marL="246888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11480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740664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905256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234440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99032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1pPr>
      <a:lvl2pPr marL="16459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2pPr>
      <a:lvl3pPr marL="32918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3pPr>
      <a:lvl4pPr marL="49377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658368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822960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98755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15214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1673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3E03149-E668-BC00-B4E9-81BED57156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225" t="7057" r="12631" b="11413"/>
          <a:stretch>
            <a:fillRect/>
          </a:stretch>
        </p:blipFill>
        <p:spPr>
          <a:xfrm>
            <a:off x="748555" y="497917"/>
            <a:ext cx="3502366" cy="3600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8514A36-85A0-0E71-DD39-6A51171C62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402" t="7654" r="7926" b="7017"/>
          <a:stretch>
            <a:fillRect/>
          </a:stretch>
        </p:blipFill>
        <p:spPr>
          <a:xfrm>
            <a:off x="28597510" y="497917"/>
            <a:ext cx="3572335" cy="3600000"/>
          </a:xfrm>
          <a:prstGeom prst="rect">
            <a:avLst/>
          </a:prstGeom>
        </p:spPr>
      </p:pic>
      <p:sp>
        <p:nvSpPr>
          <p:cNvPr id="3" name="Google Shape;137;p4">
            <a:extLst>
              <a:ext uri="{FF2B5EF4-FFF2-40B4-BE49-F238E27FC236}">
                <a16:creationId xmlns:a16="http://schemas.microsoft.com/office/drawing/2014/main" id="{7C9B276A-412C-6BDB-C281-BE3402D33F3D}"/>
              </a:ext>
            </a:extLst>
          </p:cNvPr>
          <p:cNvSpPr/>
          <p:nvPr/>
        </p:nvSpPr>
        <p:spPr>
          <a:xfrm>
            <a:off x="0" y="0"/>
            <a:ext cx="396000" cy="8778240"/>
          </a:xfrm>
          <a:custGeom>
            <a:avLst/>
            <a:gdLst/>
            <a:ahLst/>
            <a:cxnLst/>
            <a:rect l="l" t="t" r="r" b="b"/>
            <a:pathLst>
              <a:path w="69634" h="371926" extrusionOk="0">
                <a:moveTo>
                  <a:pt x="0" y="0"/>
                </a:moveTo>
                <a:lnTo>
                  <a:pt x="69634" y="0"/>
                </a:lnTo>
                <a:lnTo>
                  <a:pt x="69634" y="371926"/>
                </a:lnTo>
                <a:lnTo>
                  <a:pt x="0" y="371926"/>
                </a:lnTo>
                <a:close/>
              </a:path>
            </a:pathLst>
          </a:custGeom>
          <a:solidFill>
            <a:srgbClr val="3A478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Google Shape;137;p4">
            <a:extLst>
              <a:ext uri="{FF2B5EF4-FFF2-40B4-BE49-F238E27FC236}">
                <a16:creationId xmlns:a16="http://schemas.microsoft.com/office/drawing/2014/main" id="{B28691DC-27F0-01C4-772C-83B40C070FB3}"/>
              </a:ext>
            </a:extLst>
          </p:cNvPr>
          <p:cNvSpPr/>
          <p:nvPr/>
        </p:nvSpPr>
        <p:spPr>
          <a:xfrm>
            <a:off x="0" y="8778240"/>
            <a:ext cx="396000" cy="8778240"/>
          </a:xfrm>
          <a:custGeom>
            <a:avLst/>
            <a:gdLst/>
            <a:ahLst/>
            <a:cxnLst/>
            <a:rect l="l" t="t" r="r" b="b"/>
            <a:pathLst>
              <a:path w="69634" h="371926" extrusionOk="0">
                <a:moveTo>
                  <a:pt x="0" y="0"/>
                </a:moveTo>
                <a:lnTo>
                  <a:pt x="69634" y="0"/>
                </a:lnTo>
                <a:lnTo>
                  <a:pt x="69634" y="371926"/>
                </a:lnTo>
                <a:lnTo>
                  <a:pt x="0" y="371926"/>
                </a:lnTo>
                <a:close/>
              </a:path>
            </a:pathLst>
          </a:custGeom>
          <a:solidFill>
            <a:srgbClr val="57BDC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Google Shape;137;p4">
            <a:extLst>
              <a:ext uri="{FF2B5EF4-FFF2-40B4-BE49-F238E27FC236}">
                <a16:creationId xmlns:a16="http://schemas.microsoft.com/office/drawing/2014/main" id="{C798713D-E5AE-F4DC-D845-45AB5F3CC1F2}"/>
              </a:ext>
            </a:extLst>
          </p:cNvPr>
          <p:cNvSpPr/>
          <p:nvPr/>
        </p:nvSpPr>
        <p:spPr>
          <a:xfrm>
            <a:off x="0" y="17556481"/>
            <a:ext cx="396000" cy="8778240"/>
          </a:xfrm>
          <a:custGeom>
            <a:avLst/>
            <a:gdLst/>
            <a:ahLst/>
            <a:cxnLst/>
            <a:rect l="l" t="t" r="r" b="b"/>
            <a:pathLst>
              <a:path w="69634" h="371926" extrusionOk="0">
                <a:moveTo>
                  <a:pt x="0" y="0"/>
                </a:moveTo>
                <a:lnTo>
                  <a:pt x="69634" y="0"/>
                </a:lnTo>
                <a:lnTo>
                  <a:pt x="69634" y="371926"/>
                </a:lnTo>
                <a:lnTo>
                  <a:pt x="0" y="371926"/>
                </a:lnTo>
                <a:close/>
              </a:path>
            </a:pathLst>
          </a:custGeom>
          <a:solidFill>
            <a:srgbClr val="6EA62C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" name="Google Shape;137;p4">
            <a:extLst>
              <a:ext uri="{FF2B5EF4-FFF2-40B4-BE49-F238E27FC236}">
                <a16:creationId xmlns:a16="http://schemas.microsoft.com/office/drawing/2014/main" id="{D4C2DC92-2B15-6D8A-0335-CA9E8FF1765F}"/>
              </a:ext>
            </a:extLst>
          </p:cNvPr>
          <p:cNvSpPr/>
          <p:nvPr/>
        </p:nvSpPr>
        <p:spPr>
          <a:xfrm>
            <a:off x="0" y="26334720"/>
            <a:ext cx="396000" cy="8778240"/>
          </a:xfrm>
          <a:custGeom>
            <a:avLst/>
            <a:gdLst/>
            <a:ahLst/>
            <a:cxnLst/>
            <a:rect l="l" t="t" r="r" b="b"/>
            <a:pathLst>
              <a:path w="69634" h="371926" extrusionOk="0">
                <a:moveTo>
                  <a:pt x="0" y="0"/>
                </a:moveTo>
                <a:lnTo>
                  <a:pt x="69634" y="0"/>
                </a:lnTo>
                <a:lnTo>
                  <a:pt x="69634" y="371926"/>
                </a:lnTo>
                <a:lnTo>
                  <a:pt x="0" y="371926"/>
                </a:lnTo>
                <a:close/>
              </a:path>
            </a:pathLst>
          </a:custGeom>
          <a:solidFill>
            <a:srgbClr val="DA6B3A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" name="Google Shape;137;p4">
            <a:extLst>
              <a:ext uri="{FF2B5EF4-FFF2-40B4-BE49-F238E27FC236}">
                <a16:creationId xmlns:a16="http://schemas.microsoft.com/office/drawing/2014/main" id="{E3733CF1-6685-B911-16BF-92E74EA69755}"/>
              </a:ext>
            </a:extLst>
          </p:cNvPr>
          <p:cNvSpPr/>
          <p:nvPr/>
        </p:nvSpPr>
        <p:spPr>
          <a:xfrm>
            <a:off x="0" y="35112960"/>
            <a:ext cx="396000" cy="8778240"/>
          </a:xfrm>
          <a:custGeom>
            <a:avLst/>
            <a:gdLst/>
            <a:ahLst/>
            <a:cxnLst/>
            <a:rect l="l" t="t" r="r" b="b"/>
            <a:pathLst>
              <a:path w="69634" h="371926" extrusionOk="0">
                <a:moveTo>
                  <a:pt x="0" y="0"/>
                </a:moveTo>
                <a:lnTo>
                  <a:pt x="69634" y="0"/>
                </a:lnTo>
                <a:lnTo>
                  <a:pt x="69634" y="371926"/>
                </a:lnTo>
                <a:lnTo>
                  <a:pt x="0" y="371926"/>
                </a:lnTo>
                <a:close/>
              </a:path>
            </a:pathLst>
          </a:custGeom>
          <a:solidFill>
            <a:srgbClr val="6A3F2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362509-DCF9-9FFE-70C4-86F53E1458D5}"/>
              </a:ext>
            </a:extLst>
          </p:cNvPr>
          <p:cNvSpPr/>
          <p:nvPr/>
        </p:nvSpPr>
        <p:spPr>
          <a:xfrm>
            <a:off x="30784800" y="0"/>
            <a:ext cx="2119086" cy="2902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460068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untry xmlns="1e7463dd-2b6c-4bdb-b228-74a1ab431c86" xsi:nil="true"/>
    <Abstract_x0020_or_x0020_Symposium_x0020_Number_x003a_ xmlns="1e7463dd-2b6c-4bdb-b228-74a1ab431c86" xsi:nil="true"/>
    <TaxCatchAll xmlns="32efc984-30a3-4605-bfe6-1d8f8f7354c2" xsi:nil="true"/>
    <Abstract_x0020_or_x0020_Symposium_x0020_Title_x003a_ xmlns="1e7463dd-2b6c-4bdb-b228-74a1ab431c86" xsi:nil="true"/>
    <Speaker_x0027_s_x0020_Title xmlns="1e7463dd-2b6c-4bdb-b228-74a1ab431c86" xsi:nil="true"/>
    <City_x002f_Town xmlns="1e7463dd-2b6c-4bdb-b228-74a1ab431c86" xsi:nil="true"/>
    <Institution_x002f_Organization xmlns="1e7463dd-2b6c-4bdb-b228-74a1ab431c86" xsi:nil="true"/>
    <lcf76f155ced4ddcb4097134ff3c332f xmlns="1e7463dd-2b6c-4bdb-b228-74a1ab431c86">
      <Terms xmlns="http://schemas.microsoft.com/office/infopath/2007/PartnerControls"/>
    </lcf76f155ced4ddcb4097134ff3c332f>
    <State_x002f_Province xmlns="1e7463dd-2b6c-4bdb-b228-74a1ab431c86" xsi:nil="true"/>
    <First_x0020_Name xmlns="1e7463dd-2b6c-4bdb-b228-74a1ab431c86" xsi:nil="true"/>
    <Email_x0020_Address xmlns="1e7463dd-2b6c-4bdb-b228-74a1ab431c86" xsi:nil="true"/>
    <ZIP_x002f_Postal_x0020_Code xmlns="1e7463dd-2b6c-4bdb-b228-74a1ab431c86" xsi:nil="true"/>
    <Last_x0020_Name xmlns="1e7463dd-2b6c-4bdb-b228-74a1ab431c86" xsi:nil="true"/>
    <Address xmlns="1e7463dd-2b6c-4bdb-b228-74a1ab431c8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F366F4EAD95246BDAD7D614715107D" ma:contentTypeVersion="26" ma:contentTypeDescription="Create a new document." ma:contentTypeScope="" ma:versionID="bb14ca0bf11425e2fdc2bdc5d67d2b1f">
  <xsd:schema xmlns:xsd="http://www.w3.org/2001/XMLSchema" xmlns:xs="http://www.w3.org/2001/XMLSchema" xmlns:p="http://schemas.microsoft.com/office/2006/metadata/properties" xmlns:ns2="1e7463dd-2b6c-4bdb-b228-74a1ab431c86" xmlns:ns3="32efc984-30a3-4605-bfe6-1d8f8f7354c2" targetNamespace="http://schemas.microsoft.com/office/2006/metadata/properties" ma:root="true" ma:fieldsID="34cb9a0cb8a3ef0e6630dc50e0baab8a" ns2:_="" ns3:_="">
    <xsd:import namespace="1e7463dd-2b6c-4bdb-b228-74a1ab431c86"/>
    <xsd:import namespace="32efc984-30a3-4605-bfe6-1d8f8f7354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First_x0020_Name" minOccurs="0"/>
                <xsd:element ref="ns2:Last_x0020_Name" minOccurs="0"/>
                <xsd:element ref="ns2:Address" minOccurs="0"/>
                <xsd:element ref="ns2:City_x002f_Town" minOccurs="0"/>
                <xsd:element ref="ns2:State_x002f_Province" minOccurs="0"/>
                <xsd:element ref="ns2:ZIP_x002f_Postal_x0020_Code" minOccurs="0"/>
                <xsd:element ref="ns2:Country" minOccurs="0"/>
                <xsd:element ref="ns2:Email_x0020_Address" minOccurs="0"/>
                <xsd:element ref="ns2:Speaker_x0027_s_x0020_Title" minOccurs="0"/>
                <xsd:element ref="ns2:Institution_x002f_Organization" minOccurs="0"/>
                <xsd:element ref="ns2:Abstract_x0020_or_x0020_Symposium_x0020_Title_x003a_" minOccurs="0"/>
                <xsd:element ref="ns2:Abstract_x0020_or_x0020_Symposium_x0020_Number_x003a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7463dd-2b6c-4bdb-b228-74a1ab431c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950ec327-1076-4df0-91f8-9cf67ed2df8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First_x0020_Name" ma:index="21" nillable="true" ma:displayName="First Name" ma:internalName="First_x0020_Name">
      <xsd:simpleType>
        <xsd:restriction base="dms:Text">
          <xsd:maxLength value="255"/>
        </xsd:restriction>
      </xsd:simpleType>
    </xsd:element>
    <xsd:element name="Last_x0020_Name" ma:index="22" nillable="true" ma:displayName="Last Name" ma:internalName="Last_x0020_Name">
      <xsd:simpleType>
        <xsd:restriction base="dms:Text">
          <xsd:maxLength value="255"/>
        </xsd:restriction>
      </xsd:simpleType>
    </xsd:element>
    <xsd:element name="Address" ma:index="23" nillable="true" ma:displayName="Address" ma:internalName="Address">
      <xsd:simpleType>
        <xsd:restriction base="dms:Text">
          <xsd:maxLength value="255"/>
        </xsd:restriction>
      </xsd:simpleType>
    </xsd:element>
    <xsd:element name="City_x002f_Town" ma:index="24" nillable="true" ma:displayName="City/Town" ma:internalName="City_x002f_Town">
      <xsd:simpleType>
        <xsd:restriction base="dms:Text">
          <xsd:maxLength value="255"/>
        </xsd:restriction>
      </xsd:simpleType>
    </xsd:element>
    <xsd:element name="State_x002f_Province" ma:index="25" nillable="true" ma:displayName="State/Province" ma:internalName="State_x002f_Province">
      <xsd:simpleType>
        <xsd:restriction base="dms:Text">
          <xsd:maxLength value="255"/>
        </xsd:restriction>
      </xsd:simpleType>
    </xsd:element>
    <xsd:element name="ZIP_x002f_Postal_x0020_Code" ma:index="26" nillable="true" ma:displayName="ZIP/Postal Code" ma:internalName="ZIP_x002f_Postal_x0020_Code">
      <xsd:simpleType>
        <xsd:restriction base="dms:Text">
          <xsd:maxLength value="255"/>
        </xsd:restriction>
      </xsd:simpleType>
    </xsd:element>
    <xsd:element name="Country" ma:index="27" nillable="true" ma:displayName="Country" ma:internalName="Country">
      <xsd:simpleType>
        <xsd:restriction base="dms:Text">
          <xsd:maxLength value="255"/>
        </xsd:restriction>
      </xsd:simpleType>
    </xsd:element>
    <xsd:element name="Email_x0020_Address" ma:index="28" nillable="true" ma:displayName="Email Address" ma:internalName="Email_x0020_Address">
      <xsd:simpleType>
        <xsd:restriction base="dms:Text">
          <xsd:maxLength value="255"/>
        </xsd:restriction>
      </xsd:simpleType>
    </xsd:element>
    <xsd:element name="Speaker_x0027_s_x0020_Title" ma:index="29" nillable="true" ma:displayName="Speaker's Title" ma:internalName="Speaker_x0027_s_x0020_Title">
      <xsd:simpleType>
        <xsd:restriction base="dms:Note">
          <xsd:maxLength value="255"/>
        </xsd:restriction>
      </xsd:simpleType>
    </xsd:element>
    <xsd:element name="Institution_x002f_Organization" ma:index="30" nillable="true" ma:displayName="Institution/Organization" ma:internalName="Institution_x002f_Organization">
      <xsd:simpleType>
        <xsd:restriction base="dms:Note">
          <xsd:maxLength value="255"/>
        </xsd:restriction>
      </xsd:simpleType>
    </xsd:element>
    <xsd:element name="Abstract_x0020_or_x0020_Symposium_x0020_Title_x003a_" ma:index="31" nillable="true" ma:displayName="Abstract or Symposium Title:" ma:internalName="Abstract_x0020_or_x0020_Symposium_x0020_Title_x003a_">
      <xsd:simpleType>
        <xsd:restriction base="dms:Note">
          <xsd:maxLength value="255"/>
        </xsd:restriction>
      </xsd:simpleType>
    </xsd:element>
    <xsd:element name="Abstract_x0020_or_x0020_Symposium_x0020_Number_x003a_" ma:index="32" nillable="true" ma:displayName="Abstract or Symposium Number:" ma:internalName="Abstract_x0020_or_x0020_Symposium_x0020_Number_x003a_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efc984-30a3-4605-bfe6-1d8f8f7354c2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7e5af11b-a23a-4b49-9559-474b420bf2a3}" ma:internalName="TaxCatchAll" ma:showField="CatchAllData" ma:web="32efc984-30a3-4605-bfe6-1d8f8f7354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33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8F3B1AE-7624-47BF-9DF2-698125D72950}">
  <ds:schemaRefs>
    <ds:schemaRef ds:uri="http://schemas.microsoft.com/office/2006/metadata/properties"/>
    <ds:schemaRef ds:uri="http://schemas.microsoft.com/office/infopath/2007/PartnerControls"/>
    <ds:schemaRef ds:uri="1e7463dd-2b6c-4bdb-b228-74a1ab431c86"/>
    <ds:schemaRef ds:uri="32efc984-30a3-4605-bfe6-1d8f8f7354c2"/>
  </ds:schemaRefs>
</ds:datastoreItem>
</file>

<file path=customXml/itemProps2.xml><?xml version="1.0" encoding="utf-8"?>
<ds:datastoreItem xmlns:ds="http://schemas.openxmlformats.org/officeDocument/2006/customXml" ds:itemID="{78706CB2-A5C3-43A0-8B3C-E72266FB5EF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2CB89CC-0E84-426E-8CB8-99B53FDFE40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7463dd-2b6c-4bdb-b228-74a1ab431c86"/>
    <ds:schemaRef ds:uri="32efc984-30a3-4605-bfe6-1d8f8f7354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561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Calibri Light</vt:lpstr>
      <vt:lpstr>Office 2013 - 2022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Christina</dc:creator>
  <cp:lastModifiedBy>Christina Karasz</cp:lastModifiedBy>
  <cp:revision>1</cp:revision>
  <dcterms:created xsi:type="dcterms:W3CDTF">2023-08-22T12:29:24Z</dcterms:created>
  <dcterms:modified xsi:type="dcterms:W3CDTF">2026-07-27T13:38:45Z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0x01010016F366F4EAD95246BDAD7D614715107D</vt:lpwstr>
  </property>
  <property fmtid="{D5CDD505-2E9C-101B-9397-08002B2CF9AE}" pid="3" name="MediaServiceImageTags">
    <vt:lpwstr/>
  </property>
  <property fmtid="{D5CDD505-2E9C-101B-9397-08002B2CF9AE}" pid="4" name="MSIP_Label_05d8ed60-cd71-485b-a85b-277aaf32f506_Enabled">
    <vt:lpwstr>true</vt:lpwstr>
  </property>
  <property fmtid="{D5CDD505-2E9C-101B-9397-08002B2CF9AE}" pid="5" name="MSIP_Label_05d8ed60-cd71-485b-a85b-277aaf32f506_SetDate">
    <vt:lpwstr>2026-07-27T01:21:18Z</vt:lpwstr>
  </property>
  <property fmtid="{D5CDD505-2E9C-101B-9397-08002B2CF9AE}" pid="6" name="MSIP_Label_05d8ed60-cd71-485b-a85b-277aaf32f506_Method">
    <vt:lpwstr>Standard</vt:lpwstr>
  </property>
  <property fmtid="{D5CDD505-2E9C-101B-9397-08002B2CF9AE}" pid="7" name="MSIP_Label_05d8ed60-cd71-485b-a85b-277aaf32f506_Name">
    <vt:lpwstr>Unclassified</vt:lpwstr>
  </property>
  <property fmtid="{D5CDD505-2E9C-101B-9397-08002B2CF9AE}" pid="8" name="MSIP_Label_05d8ed60-cd71-485b-a85b-277aaf32f506_SiteId">
    <vt:lpwstr>42fd9015-de4d-4223-a368-baeacab48927</vt:lpwstr>
  </property>
  <property fmtid="{D5CDD505-2E9C-101B-9397-08002B2CF9AE}" pid="9" name="MSIP_Label_05d8ed60-cd71-485b-a85b-277aaf32f506_ActionId">
    <vt:lpwstr>d616b1ae-b30e-4ca6-a781-2d4cd7567e5e</vt:lpwstr>
  </property>
  <property fmtid="{D5CDD505-2E9C-101B-9397-08002B2CF9AE}" pid="10" name="MSIP_Label_05d8ed60-cd71-485b-a85b-277aaf32f506_ContentBits">
    <vt:lpwstr>1</vt:lpwstr>
  </property>
  <property fmtid="{D5CDD505-2E9C-101B-9397-08002B2CF9AE}" pid="11" name="MSIP_Label_05d8ed60-cd71-485b-a85b-277aaf32f506_Tag">
    <vt:lpwstr>10, 3, 0, 1</vt:lpwstr>
  </property>
  <property fmtid="{D5CDD505-2E9C-101B-9397-08002B2CF9AE}" pid="12" name="ClassificationContentMarkingHeaderLocations">
    <vt:lpwstr>Office 2013 - 2022 Theme:8</vt:lpwstr>
  </property>
  <property fmtid="{D5CDD505-2E9C-101B-9397-08002B2CF9AE}" pid="13" name="ClassificationContentMarkingHeaderText">
    <vt:lpwstr>Unclassified / Non classifié</vt:lpwstr>
  </property>
</Properties>
</file>